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7556500" cy="10699750"/>
  <p:notesSz cx="7556500" cy="1069975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/Relationships>
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/Relationships>
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0.xml"/></Relationships>
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1.xml"/></Relationships>
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2.xml"/></Relationships>
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3.xml"/></Relationships>
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/Relationships>
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/Relationships>
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/Relationships>
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/Relationships>
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/Relationships>
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/Relationships>
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/Relationships>
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slide" Target="../slides/slide9.xml"/></Relationships>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6922"/>
            <a:ext cx="6423025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91860"/>
            <a:ext cx="5289549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60942"/>
            <a:ext cx="3287077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825" y="427989"/>
            <a:ext cx="6800849" cy="1711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60942"/>
            <a:ext cx="680084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50767"/>
            <a:ext cx="2418079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50767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440680" y="9950767"/>
            <a:ext cx="173799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slide" Target="slide1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slide" Target="slide10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slide" Target="slide11.xm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slide" Target="slide1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slide" Target="slide13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slide" Target="slide2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slide" Target="slide3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slide" Target="slide4.xm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slide" Target="slide5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slide" Target="slide6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slide" Target="slide7.xm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slide" Target="slide8.xm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slide" Target="slide9.xm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8120" y="724203"/>
            <a:ext cx="5967095" cy="245681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210185" marR="751205">
              <a:lnSpc>
                <a:spcPts val="1380"/>
              </a:lnSpc>
            </a:pPr>
            <a:r>
              <a:rPr dirty="0" sz="1200" b="1">
                <a:latin typeface="Times New Roman"/>
                <a:cs typeface="Times New Roman"/>
              </a:rPr>
              <a:t>Св</a:t>
            </a:r>
            <a:r>
              <a:rPr dirty="0" sz="1200" spc="-10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д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ния о кач</a:t>
            </a:r>
            <a:r>
              <a:rPr dirty="0" sz="1200" spc="-10" b="1">
                <a:latin typeface="Times New Roman"/>
                <a:cs typeface="Times New Roman"/>
              </a:rPr>
              <a:t>е</a:t>
            </a:r>
            <a:r>
              <a:rPr dirty="0" sz="1200" spc="-5" b="1">
                <a:latin typeface="Times New Roman"/>
                <a:cs typeface="Times New Roman"/>
              </a:rPr>
              <a:t>с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ве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р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ализац</a:t>
            </a:r>
            <a:r>
              <a:rPr dirty="0" sz="1200" spc="5" b="1">
                <a:latin typeface="Times New Roman"/>
                <a:cs typeface="Times New Roman"/>
              </a:rPr>
              <a:t>и</a:t>
            </a:r>
            <a:r>
              <a:rPr dirty="0" sz="1200" b="1">
                <a:latin typeface="Times New Roman"/>
                <a:cs typeface="Times New Roman"/>
              </a:rPr>
              <a:t>и д</a:t>
            </a:r>
            <a:r>
              <a:rPr dirty="0" sz="1200" spc="-15" b="1">
                <a:latin typeface="Times New Roman"/>
                <a:cs typeface="Times New Roman"/>
              </a:rPr>
              <a:t>о</a:t>
            </a:r>
            <a:r>
              <a:rPr dirty="0" sz="1200" b="1">
                <a:latin typeface="Times New Roman"/>
                <a:cs typeface="Times New Roman"/>
              </a:rPr>
              <a:t>полн</a:t>
            </a:r>
            <a:r>
              <a:rPr dirty="0" sz="1200" spc="-10" b="1">
                <a:latin typeface="Times New Roman"/>
                <a:cs typeface="Times New Roman"/>
              </a:rPr>
              <a:t>и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spc="-20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льной о</a:t>
            </a:r>
            <a:r>
              <a:rPr dirty="0" sz="1200" spc="10" b="1">
                <a:latin typeface="Times New Roman"/>
                <a:cs typeface="Times New Roman"/>
              </a:rPr>
              <a:t>б</a:t>
            </a:r>
            <a:r>
              <a:rPr dirty="0" sz="1200" spc="-30" b="1">
                <a:latin typeface="Times New Roman"/>
                <a:cs typeface="Times New Roman"/>
              </a:rPr>
              <a:t>щ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образова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льной</a:t>
            </a:r>
            <a:r>
              <a:rPr dirty="0" sz="1200" b="1">
                <a:latin typeface="Times New Roman"/>
                <a:cs typeface="Times New Roman"/>
              </a:rPr>
              <a:t> про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раммы 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«Ав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омо</a:t>
            </a:r>
            <a:r>
              <a:rPr dirty="0" sz="1200" spc="-10" b="1">
                <a:latin typeface="Times New Roman"/>
                <a:cs typeface="Times New Roman"/>
              </a:rPr>
              <a:t>д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лирование»</a:t>
            </a:r>
            <a:endParaRPr sz="1200">
              <a:latin typeface="Times New Roman"/>
              <a:cs typeface="Times New Roman"/>
            </a:endParaRPr>
          </a:p>
          <a:p>
            <a:pPr algn="ctr" marL="788035" marR="1328420">
              <a:lnSpc>
                <a:spcPts val="1380"/>
              </a:lnSpc>
            </a:pPr>
            <a:r>
              <a:rPr dirty="0" sz="1200" b="1">
                <a:latin typeface="Times New Roman"/>
                <a:cs typeface="Times New Roman"/>
              </a:rPr>
              <a:t>п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да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о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а дополн</a:t>
            </a:r>
            <a:r>
              <a:rPr dirty="0" sz="1200" spc="-10" b="1">
                <a:latin typeface="Times New Roman"/>
                <a:cs typeface="Times New Roman"/>
              </a:rPr>
              <a:t>и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льно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о образован</a:t>
            </a:r>
            <a:r>
              <a:rPr dirty="0" sz="1200" spc="5" b="1">
                <a:latin typeface="Times New Roman"/>
                <a:cs typeface="Times New Roman"/>
              </a:rPr>
              <a:t>и</a:t>
            </a:r>
            <a:r>
              <a:rPr dirty="0" sz="1200" b="1">
                <a:latin typeface="Times New Roman"/>
                <a:cs typeface="Times New Roman"/>
              </a:rPr>
              <a:t>я</a:t>
            </a:r>
            <a:r>
              <a:rPr dirty="0" sz="1200" spc="10" b="1">
                <a:latin typeface="Times New Roman"/>
                <a:cs typeface="Times New Roman"/>
              </a:rPr>
              <a:t> </a:t>
            </a:r>
            <a:r>
              <a:rPr dirty="0" sz="1200" spc="-10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имаз</a:t>
            </a:r>
            <a:r>
              <a:rPr dirty="0" sz="1200" spc="-5" b="1">
                <a:latin typeface="Times New Roman"/>
                <a:cs typeface="Times New Roman"/>
              </a:rPr>
              <a:t>о</a:t>
            </a:r>
            <a:r>
              <a:rPr dirty="0" sz="1200" b="1">
                <a:latin typeface="Times New Roman"/>
                <a:cs typeface="Times New Roman"/>
              </a:rPr>
              <a:t>ва Н. Ф.</a:t>
            </a:r>
            <a:r>
              <a:rPr dirty="0" sz="1200" b="1">
                <a:latin typeface="Times New Roman"/>
                <a:cs typeface="Times New Roman"/>
              </a:rPr>
              <a:t> </a:t>
            </a:r>
            <a:r>
              <a:rPr dirty="0" sz="1200" spc="-5" b="1">
                <a:latin typeface="Times New Roman"/>
                <a:cs typeface="Times New Roman"/>
              </a:rPr>
              <a:t>М</a:t>
            </a:r>
            <a:r>
              <a:rPr dirty="0" sz="1200" spc="5" b="1">
                <a:latin typeface="Times New Roman"/>
                <a:cs typeface="Times New Roman"/>
              </a:rPr>
              <a:t>Б</a:t>
            </a:r>
            <a:r>
              <a:rPr dirty="0" sz="1200" b="1">
                <a:latin typeface="Times New Roman"/>
                <a:cs typeface="Times New Roman"/>
              </a:rPr>
              <a:t>ОУ ДО «Ц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spc="-10" b="1">
                <a:latin typeface="Times New Roman"/>
                <a:cs typeface="Times New Roman"/>
              </a:rPr>
              <a:t>н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р</a:t>
            </a:r>
            <a:r>
              <a:rPr dirty="0" sz="1200" spc="-10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д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т</a:t>
            </a:r>
            <a:r>
              <a:rPr dirty="0" sz="1200" spc="-10" b="1">
                <a:latin typeface="Times New Roman"/>
                <a:cs typeface="Times New Roman"/>
              </a:rPr>
              <a:t>с</a:t>
            </a:r>
            <a:r>
              <a:rPr dirty="0" sz="1200" b="1">
                <a:latin typeface="Times New Roman"/>
                <a:cs typeface="Times New Roman"/>
              </a:rPr>
              <a:t>ко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о 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вор</a:t>
            </a:r>
            <a:r>
              <a:rPr dirty="0" sz="1200" spc="-5" b="1">
                <a:latin typeface="Times New Roman"/>
                <a:cs typeface="Times New Roman"/>
              </a:rPr>
              <a:t>чес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в</a:t>
            </a:r>
            <a:r>
              <a:rPr dirty="0" sz="1200" spc="15" b="1">
                <a:latin typeface="Times New Roman"/>
                <a:cs typeface="Times New Roman"/>
              </a:rPr>
              <a:t>а</a:t>
            </a:r>
            <a:r>
              <a:rPr dirty="0" sz="1200" b="1">
                <a:latin typeface="Times New Roman"/>
                <a:cs typeface="Times New Roman"/>
              </a:rPr>
              <a:t>»</a:t>
            </a:r>
            <a:endParaRPr sz="1200">
              <a:latin typeface="Times New Roman"/>
              <a:cs typeface="Times New Roman"/>
            </a:endParaRPr>
          </a:p>
          <a:p>
            <a:pPr marL="372110" indent="144780">
              <a:lnSpc>
                <a:spcPts val="1345"/>
              </a:lnSpc>
            </a:pPr>
            <a:r>
              <a:rPr dirty="0" sz="1200" b="1">
                <a:latin typeface="Times New Roman"/>
                <a:cs typeface="Times New Roman"/>
              </a:rPr>
              <a:t>в на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ляд</a:t>
            </a:r>
            <a:r>
              <a:rPr dirty="0" sz="1200" spc="5" b="1">
                <a:latin typeface="Times New Roman"/>
                <a:cs typeface="Times New Roman"/>
              </a:rPr>
              <a:t>н</a:t>
            </a:r>
            <a:r>
              <a:rPr dirty="0" sz="1200" b="1">
                <a:latin typeface="Times New Roman"/>
                <a:cs typeface="Times New Roman"/>
              </a:rPr>
              <a:t>ых </a:t>
            </a:r>
            <a:r>
              <a:rPr dirty="0" sz="1200" spc="-20" b="1">
                <a:latin typeface="Times New Roman"/>
                <a:cs typeface="Times New Roman"/>
              </a:rPr>
              <a:t>ф</a:t>
            </a:r>
            <a:r>
              <a:rPr dirty="0" sz="1200" b="1">
                <a:latin typeface="Times New Roman"/>
                <a:cs typeface="Times New Roman"/>
              </a:rPr>
              <a:t>ормах</a:t>
            </a:r>
            <a:r>
              <a:rPr dirty="0" sz="1200" spc="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пр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д</a:t>
            </a:r>
            <a:r>
              <a:rPr dirty="0" sz="1200" spc="-5" b="1">
                <a:latin typeface="Times New Roman"/>
                <a:cs typeface="Times New Roman"/>
              </a:rPr>
              <a:t>с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авл</a:t>
            </a:r>
            <a:r>
              <a:rPr dirty="0" sz="1200" spc="-10" b="1">
                <a:latin typeface="Times New Roman"/>
                <a:cs typeface="Times New Roman"/>
              </a:rPr>
              <a:t>ен</a:t>
            </a:r>
            <a:r>
              <a:rPr dirty="0" sz="1200" b="1">
                <a:latin typeface="Times New Roman"/>
                <a:cs typeface="Times New Roman"/>
              </a:rPr>
              <a:t>ия анали</a:t>
            </a:r>
            <a:r>
              <a:rPr dirty="0" sz="1200" spc="-15" b="1">
                <a:latin typeface="Times New Roman"/>
                <a:cs typeface="Times New Roman"/>
              </a:rPr>
              <a:t>з</a:t>
            </a:r>
            <a:r>
              <a:rPr dirty="0" sz="1200" b="1">
                <a:latin typeface="Times New Roman"/>
                <a:cs typeface="Times New Roman"/>
              </a:rPr>
              <a:t>а р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зу</a:t>
            </a:r>
            <a:r>
              <a:rPr dirty="0" sz="1200" spc="-5" b="1">
                <a:latin typeface="Times New Roman"/>
                <a:cs typeface="Times New Roman"/>
              </a:rPr>
              <a:t>л</a:t>
            </a:r>
            <a:r>
              <a:rPr dirty="0" sz="1200" b="1">
                <a:latin typeface="Times New Roman"/>
                <a:cs typeface="Times New Roman"/>
              </a:rPr>
              <a:t>ь</a:t>
            </a:r>
            <a:r>
              <a:rPr dirty="0" sz="1200" spc="10" b="1">
                <a:latin typeface="Times New Roman"/>
                <a:cs typeface="Times New Roman"/>
              </a:rPr>
              <a:t>т</a:t>
            </a:r>
            <a:r>
              <a:rPr dirty="0" sz="1200" spc="-15" b="1">
                <a:latin typeface="Times New Roman"/>
                <a:cs typeface="Times New Roman"/>
              </a:rPr>
              <a:t>а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ивно</a:t>
            </a:r>
            <a:r>
              <a:rPr dirty="0" sz="1200" spc="-20" b="1">
                <a:latin typeface="Times New Roman"/>
                <a:cs typeface="Times New Roman"/>
              </a:rPr>
              <a:t>с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и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200">
              <a:latin typeface="Times New Roman"/>
              <a:cs typeface="Times New Roman"/>
            </a:endParaRPr>
          </a:p>
          <a:p>
            <a:pPr marL="12700" marR="5080" indent="359410">
              <a:lnSpc>
                <a:spcPts val="1380"/>
              </a:lnSpc>
              <a:tabLst>
                <a:tab pos="1045210" algn="l"/>
                <a:tab pos="1363345" algn="l"/>
                <a:tab pos="2218690" algn="l"/>
                <a:tab pos="3021330" algn="l"/>
                <a:tab pos="3265170" algn="l"/>
                <a:tab pos="4325620" algn="l"/>
                <a:tab pos="4478020" algn="l"/>
                <a:tab pos="5194935" algn="l"/>
              </a:tabLst>
            </a:pP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 spc="15">
                <a:latin typeface="Times New Roman"/>
                <a:cs typeface="Times New Roman"/>
              </a:rPr>
              <a:t>з</a:t>
            </a:r>
            <a:r>
              <a:rPr dirty="0" sz="1200" spc="-40">
                <a:latin typeface="Times New Roman"/>
                <a:cs typeface="Times New Roman"/>
              </a:rPr>
              <a:t>у</a:t>
            </a:r>
            <a:r>
              <a:rPr dirty="0" sz="1200">
                <a:latin typeface="Times New Roman"/>
                <a:cs typeface="Times New Roman"/>
              </a:rPr>
              <a:t>льт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тивн</a:t>
            </a:r>
            <a:r>
              <a:rPr dirty="0" sz="1200" spc="5">
                <a:latin typeface="Times New Roman"/>
                <a:cs typeface="Times New Roman"/>
              </a:rPr>
              <a:t>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ть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еа</a:t>
            </a:r>
            <a:r>
              <a:rPr dirty="0" sz="1200">
                <a:latin typeface="Times New Roman"/>
                <a:cs typeface="Times New Roman"/>
              </a:rPr>
              <a:t>л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з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ц</a:t>
            </a:r>
            <a:r>
              <a:rPr dirty="0" sz="1200" spc="-10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и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до</a:t>
            </a:r>
            <a:r>
              <a:rPr dirty="0" sz="1200" spc="5">
                <a:latin typeface="Times New Roman"/>
                <a:cs typeface="Times New Roman"/>
              </a:rPr>
              <a:t>п</a:t>
            </a:r>
            <a:r>
              <a:rPr dirty="0" sz="1200">
                <a:latin typeface="Times New Roman"/>
                <a:cs typeface="Times New Roman"/>
              </a:rPr>
              <a:t>о</a:t>
            </a:r>
            <a:r>
              <a:rPr dirty="0" sz="1200" spc="-15">
                <a:latin typeface="Times New Roman"/>
                <a:cs typeface="Times New Roman"/>
              </a:rPr>
              <a:t>л</a:t>
            </a:r>
            <a:r>
              <a:rPr dirty="0" sz="1200">
                <a:latin typeface="Times New Roman"/>
                <a:cs typeface="Times New Roman"/>
              </a:rPr>
              <a:t>нит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 spc="-15">
                <a:latin typeface="Times New Roman"/>
                <a:cs typeface="Times New Roman"/>
              </a:rPr>
              <a:t>л</a:t>
            </a:r>
            <a:r>
              <a:rPr dirty="0" sz="1200">
                <a:latin typeface="Times New Roman"/>
                <a:cs typeface="Times New Roman"/>
              </a:rPr>
              <a:t>ьн</a:t>
            </a:r>
            <a:r>
              <a:rPr dirty="0" sz="1200" spc="-15">
                <a:latin typeface="Times New Roman"/>
                <a:cs typeface="Times New Roman"/>
              </a:rPr>
              <a:t>о</a:t>
            </a:r>
            <a:r>
              <a:rPr dirty="0" sz="1200">
                <a:latin typeface="Times New Roman"/>
                <a:cs typeface="Times New Roman"/>
              </a:rPr>
              <a:t>й общ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обр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зов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льной</a:t>
            </a:r>
            <a:r>
              <a:rPr dirty="0" sz="1200">
                <a:latin typeface="Times New Roman"/>
                <a:cs typeface="Times New Roman"/>
              </a:rPr>
              <a:t> общ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звив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ющ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й	</a:t>
            </a:r>
            <a:r>
              <a:rPr dirty="0" sz="1200" spc="-10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прогр</a:t>
            </a:r>
            <a:r>
              <a:rPr dirty="0" sz="1200" spc="-5">
                <a:latin typeface="Times New Roman"/>
                <a:cs typeface="Times New Roman"/>
              </a:rPr>
              <a:t>амм</a:t>
            </a:r>
            <a:r>
              <a:rPr dirty="0" sz="1200">
                <a:latin typeface="Times New Roman"/>
                <a:cs typeface="Times New Roman"/>
              </a:rPr>
              <a:t>ы	</a:t>
            </a:r>
            <a:r>
              <a:rPr dirty="0" sz="1200" spc="-40">
                <a:latin typeface="Times New Roman"/>
                <a:cs typeface="Times New Roman"/>
              </a:rPr>
              <a:t>  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 spc="10">
                <a:latin typeface="Times New Roman"/>
                <a:cs typeface="Times New Roman"/>
              </a:rPr>
              <a:t>х</a:t>
            </a:r>
            <a:r>
              <a:rPr dirty="0" sz="1200">
                <a:latin typeface="Times New Roman"/>
                <a:cs typeface="Times New Roman"/>
              </a:rPr>
              <a:t>ни</a:t>
            </a:r>
            <a:r>
              <a:rPr dirty="0" sz="1200" spc="-5">
                <a:latin typeface="Times New Roman"/>
                <a:cs typeface="Times New Roman"/>
              </a:rPr>
              <a:t>чес</a:t>
            </a:r>
            <a:r>
              <a:rPr dirty="0" sz="1200">
                <a:latin typeface="Times New Roman"/>
                <a:cs typeface="Times New Roman"/>
              </a:rPr>
              <a:t>кой	н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пр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вл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нно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ти		</a:t>
            </a:r>
            <a:r>
              <a:rPr dirty="0" sz="1200" spc="-40">
                <a:latin typeface="Times New Roman"/>
                <a:cs typeface="Times New Roman"/>
              </a:rPr>
              <a:t>«</a:t>
            </a:r>
            <a:r>
              <a:rPr dirty="0" sz="1200" spc="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втомод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ров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ни</a:t>
            </a:r>
            <a:r>
              <a:rPr dirty="0" sz="1200" spc="2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»</a:t>
            </a:r>
            <a:r>
              <a:rPr dirty="0" sz="1200">
                <a:latin typeface="Times New Roman"/>
                <a:cs typeface="Times New Roman"/>
              </a:rPr>
              <a:t> опр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ля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я	на	о</a:t>
            </a:r>
            <a:r>
              <a:rPr dirty="0" sz="1200" spc="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нов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нии	ко</a:t>
            </a:r>
            <a:r>
              <a:rPr dirty="0" sz="1200" spc="-10">
                <a:latin typeface="Times New Roman"/>
                <a:cs typeface="Times New Roman"/>
              </a:rPr>
              <a:t>н</a:t>
            </a:r>
            <a:r>
              <a:rPr dirty="0" sz="1200">
                <a:latin typeface="Times New Roman"/>
                <a:cs typeface="Times New Roman"/>
              </a:rPr>
              <a:t>троля,	о</a:t>
            </a:r>
            <a:r>
              <a:rPr dirty="0" sz="1200" spc="5">
                <a:latin typeface="Times New Roman"/>
                <a:cs typeface="Times New Roman"/>
              </a:rPr>
              <a:t>с</a:t>
            </a:r>
            <a:r>
              <a:rPr dirty="0" sz="1200" spc="-25">
                <a:latin typeface="Times New Roman"/>
                <a:cs typeface="Times New Roman"/>
              </a:rPr>
              <a:t>у</a:t>
            </a:r>
            <a:r>
              <a:rPr dirty="0" sz="1200" spc="10">
                <a:latin typeface="Times New Roman"/>
                <a:cs typeface="Times New Roman"/>
              </a:rPr>
              <a:t>щ</a:t>
            </a:r>
            <a:r>
              <a:rPr dirty="0" sz="1200" spc="-5">
                <a:latin typeface="Times New Roman"/>
                <a:cs typeface="Times New Roman"/>
              </a:rPr>
              <a:t>ес</a:t>
            </a:r>
            <a:r>
              <a:rPr dirty="0" sz="1200">
                <a:latin typeface="Times New Roman"/>
                <a:cs typeface="Times New Roman"/>
              </a:rPr>
              <a:t>твляе</a:t>
            </a:r>
            <a:r>
              <a:rPr dirty="0" sz="1200" spc="-5">
                <a:latin typeface="Times New Roman"/>
                <a:cs typeface="Times New Roman"/>
              </a:rPr>
              <a:t>м</a:t>
            </a:r>
            <a:r>
              <a:rPr dirty="0" sz="1200">
                <a:latin typeface="Times New Roman"/>
                <a:cs typeface="Times New Roman"/>
              </a:rPr>
              <a:t>ого	в	</a:t>
            </a:r>
            <a:r>
              <a:rPr dirty="0" sz="1200" spc="50">
                <a:latin typeface="Times New Roman"/>
                <a:cs typeface="Times New Roman"/>
              </a:rPr>
              <a:t>  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ам</a:t>
            </a:r>
            <a:r>
              <a:rPr dirty="0" sz="1200">
                <a:latin typeface="Times New Roman"/>
                <a:cs typeface="Times New Roman"/>
              </a:rPr>
              <a:t>к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х	пров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н</a:t>
            </a:r>
            <a:r>
              <a:rPr dirty="0" sz="1200" spc="-10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я</a:t>
            </a:r>
            <a:r>
              <a:rPr dirty="0" sz="1200">
                <a:latin typeface="Times New Roman"/>
                <a:cs typeface="Times New Roman"/>
              </a:rPr>
              <a:t> про</a:t>
            </a:r>
            <a:r>
              <a:rPr dirty="0" sz="1200" spc="-5">
                <a:latin typeface="Times New Roman"/>
                <a:cs typeface="Times New Roman"/>
              </a:rPr>
              <a:t>ме</a:t>
            </a:r>
            <a:r>
              <a:rPr dirty="0" sz="1200" spc="5">
                <a:latin typeface="Times New Roman"/>
                <a:cs typeface="Times New Roman"/>
              </a:rPr>
              <a:t>ж</a:t>
            </a:r>
            <a:r>
              <a:rPr dirty="0" sz="1200" spc="-25">
                <a:latin typeface="Times New Roman"/>
                <a:cs typeface="Times New Roman"/>
              </a:rPr>
              <a:t>у</a:t>
            </a:r>
            <a:r>
              <a:rPr dirty="0" sz="1200">
                <a:latin typeface="Times New Roman"/>
                <a:cs typeface="Times New Roman"/>
              </a:rPr>
              <a:t>то</a:t>
            </a:r>
            <a:r>
              <a:rPr dirty="0" sz="1200" spc="-5">
                <a:latin typeface="Times New Roman"/>
                <a:cs typeface="Times New Roman"/>
              </a:rPr>
              <a:t>ч</a:t>
            </a:r>
            <a:r>
              <a:rPr dirty="0" sz="1200">
                <a:latin typeface="Times New Roman"/>
                <a:cs typeface="Times New Roman"/>
              </a:rPr>
              <a:t>ной </a:t>
            </a:r>
            <a:r>
              <a:rPr dirty="0" sz="1200" spc="3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тт</a:t>
            </a:r>
            <a:r>
              <a:rPr dirty="0" sz="1200" spc="-5">
                <a:latin typeface="Times New Roman"/>
                <a:cs typeface="Times New Roman"/>
              </a:rPr>
              <a:t>ес</a:t>
            </a:r>
            <a:r>
              <a:rPr dirty="0" sz="1200" spc="1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ции </a:t>
            </a:r>
            <a:r>
              <a:rPr dirty="0" sz="1200" spc="2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по 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тог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м 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з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в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 spc="10">
                <a:latin typeface="Times New Roman"/>
                <a:cs typeface="Times New Roman"/>
              </a:rPr>
              <a:t>р</a:t>
            </a:r>
            <a:r>
              <a:rPr dirty="0" sz="1200">
                <a:latin typeface="Times New Roman"/>
                <a:cs typeface="Times New Roman"/>
              </a:rPr>
              <a:t>ш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ния 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прогр</a:t>
            </a:r>
            <a:r>
              <a:rPr dirty="0" sz="1200" spc="-5">
                <a:latin typeface="Times New Roman"/>
                <a:cs typeface="Times New Roman"/>
              </a:rPr>
              <a:t>амм</a:t>
            </a:r>
            <a:r>
              <a:rPr dirty="0" sz="1200">
                <a:latin typeface="Times New Roman"/>
                <a:cs typeface="Times New Roman"/>
              </a:rPr>
              <a:t>ы </a:t>
            </a:r>
            <a:r>
              <a:rPr dirty="0" sz="1200" spc="40">
                <a:latin typeface="Times New Roman"/>
                <a:cs typeface="Times New Roman"/>
              </a:rPr>
              <a:t> </a:t>
            </a:r>
            <a:r>
              <a:rPr dirty="0" sz="1200" spc="-25">
                <a:latin typeface="Times New Roman"/>
                <a:cs typeface="Times New Roman"/>
              </a:rPr>
              <a:t>у</a:t>
            </a:r>
            <a:r>
              <a:rPr dirty="0" sz="1200" spc="-5">
                <a:latin typeface="Times New Roman"/>
                <a:cs typeface="Times New Roman"/>
              </a:rPr>
              <a:t>ч</a:t>
            </a:r>
            <a:r>
              <a:rPr dirty="0" sz="1200" spc="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щ</a:t>
            </a:r>
            <a:r>
              <a:rPr dirty="0" sz="1200" spc="35">
                <a:latin typeface="Times New Roman"/>
                <a:cs typeface="Times New Roman"/>
              </a:rPr>
              <a:t>и</a:t>
            </a:r>
            <a:r>
              <a:rPr dirty="0" sz="1200" spc="10">
                <a:latin typeface="Times New Roman"/>
                <a:cs typeface="Times New Roman"/>
              </a:rPr>
              <a:t>х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я 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в </a:t>
            </a:r>
            <a:r>
              <a:rPr dirty="0" sz="1200" spc="2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МБ</a:t>
            </a:r>
            <a:r>
              <a:rPr dirty="0" sz="1200" spc="-5">
                <a:latin typeface="Times New Roman"/>
                <a:cs typeface="Times New Roman"/>
              </a:rPr>
              <a:t>О</a:t>
            </a:r>
            <a:r>
              <a:rPr dirty="0" sz="1200">
                <a:latin typeface="Times New Roman"/>
                <a:cs typeface="Times New Roman"/>
              </a:rPr>
              <a:t>У </a:t>
            </a:r>
            <a:r>
              <a:rPr dirty="0" sz="1200" spc="25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ДО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ts val="1345"/>
              </a:lnSpc>
            </a:pPr>
            <a:r>
              <a:rPr dirty="0" sz="1200" spc="-25">
                <a:latin typeface="Times New Roman"/>
                <a:cs typeface="Times New Roman"/>
              </a:rPr>
              <a:t>«</a:t>
            </a:r>
            <a:r>
              <a:rPr dirty="0" sz="1200" spc="5">
                <a:latin typeface="Times New Roman"/>
                <a:cs typeface="Times New Roman"/>
              </a:rPr>
              <a:t>Ц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нтр д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кого твор</a:t>
            </a:r>
            <a:r>
              <a:rPr dirty="0" sz="1200" spc="-10">
                <a:latin typeface="Times New Roman"/>
                <a:cs typeface="Times New Roman"/>
              </a:rPr>
              <a:t>ч</a:t>
            </a:r>
            <a:r>
              <a:rPr dirty="0" sz="1200" spc="5">
                <a:latin typeface="Times New Roman"/>
                <a:cs typeface="Times New Roman"/>
              </a:rPr>
              <a:t>е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тв</a:t>
            </a:r>
            <a:r>
              <a:rPr dirty="0" sz="1200" spc="2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»</a:t>
            </a:r>
            <a:r>
              <a:rPr dirty="0" sz="1200" spc="-3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в </a:t>
            </a:r>
            <a:r>
              <a:rPr dirty="0" sz="1200" spc="-10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оот</a:t>
            </a:r>
            <a:r>
              <a:rPr dirty="0" sz="1200" spc="5">
                <a:latin typeface="Times New Roman"/>
                <a:cs typeface="Times New Roman"/>
              </a:rPr>
              <a:t>в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твии с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лок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льны</a:t>
            </a:r>
            <a:r>
              <a:rPr dirty="0" sz="1200" spc="-10">
                <a:latin typeface="Times New Roman"/>
                <a:cs typeface="Times New Roman"/>
              </a:rPr>
              <a:t>м</a:t>
            </a:r>
            <a:r>
              <a:rPr dirty="0" sz="1200">
                <a:latin typeface="Times New Roman"/>
                <a:cs typeface="Times New Roman"/>
              </a:rPr>
              <a:t>и 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кт</a:t>
            </a:r>
            <a:r>
              <a:rPr dirty="0" sz="1200" spc="-5">
                <a:latin typeface="Times New Roman"/>
                <a:cs typeface="Times New Roman"/>
              </a:rPr>
              <a:t>ам</a:t>
            </a:r>
            <a:r>
              <a:rPr dirty="0" sz="1200">
                <a:latin typeface="Times New Roman"/>
                <a:cs typeface="Times New Roman"/>
              </a:rPr>
              <a:t>и</a:t>
            </a:r>
            <a:r>
              <a:rPr dirty="0" sz="1200" spc="15">
                <a:latin typeface="Times New Roman"/>
                <a:cs typeface="Times New Roman"/>
              </a:rPr>
              <a:t> </a:t>
            </a:r>
            <a:r>
              <a:rPr dirty="0" sz="1200" spc="-40">
                <a:latin typeface="Times New Roman"/>
                <a:cs typeface="Times New Roman"/>
              </a:rPr>
              <a:t>у</a:t>
            </a:r>
            <a:r>
              <a:rPr dirty="0" sz="1200" spc="5">
                <a:latin typeface="Times New Roman"/>
                <a:cs typeface="Times New Roman"/>
              </a:rPr>
              <a:t>ч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жд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ния.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 marR="452755">
              <a:lnSpc>
                <a:spcPts val="1380"/>
              </a:lnSpc>
            </a:pPr>
            <a:r>
              <a:rPr dirty="0" sz="1200" b="1" i="1">
                <a:latin typeface="Times New Roman"/>
                <a:cs typeface="Times New Roman"/>
              </a:rPr>
              <a:t>-</a:t>
            </a:r>
            <a:r>
              <a:rPr dirty="0" sz="1200" spc="-5" b="1" i="1">
                <a:latin typeface="Times New Roman"/>
                <a:cs typeface="Times New Roman"/>
              </a:rPr>
              <a:t> 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н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а</a:t>
            </a:r>
            <a:r>
              <a:rPr dirty="0" sz="1200" spc="-5" b="1" i="1" u="heavy">
                <a:latin typeface="Times New Roman"/>
                <a:cs typeface="Times New Roman"/>
              </a:rPr>
              <a:t>л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spc="-10" b="1" i="1" u="heavy">
                <a:latin typeface="Times New Roman"/>
                <a:cs typeface="Times New Roman"/>
              </a:rPr>
              <a:t>ч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е</a:t>
            </a:r>
            <a:r>
              <a:rPr dirty="0" sz="1200" spc="-5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п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о</a:t>
            </a:r>
            <a:r>
              <a:rPr dirty="0" sz="1200" spc="-5" b="1" i="1" u="heavy">
                <a:latin typeface="Times New Roman"/>
                <a:cs typeface="Times New Roman"/>
              </a:rPr>
              <a:t>л</a:t>
            </a:r>
            <a:r>
              <a:rPr dirty="0" sz="1200" b="1" i="1" u="heavy">
                <a:latin typeface="Times New Roman"/>
                <a:cs typeface="Times New Roman"/>
              </a:rPr>
              <a:t>ожит</a:t>
            </a:r>
            <a:r>
              <a:rPr dirty="0" sz="1200" spc="-285" b="1" i="1" u="heavy">
                <a:latin typeface="Times New Roman"/>
                <a:cs typeface="Times New Roman"/>
              </a:rPr>
              <a:t> </a:t>
            </a:r>
            <a:r>
              <a:rPr dirty="0" sz="1200" spc="-5" b="1" i="1" u="heavy">
                <a:latin typeface="Times New Roman"/>
                <a:cs typeface="Times New Roman"/>
              </a:rPr>
              <a:t>е</a:t>
            </a:r>
            <a:r>
              <a:rPr dirty="0" sz="1200" spc="-5" b="1" i="1" u="heavy">
                <a:latin typeface="Times New Roman"/>
                <a:cs typeface="Times New Roman"/>
              </a:rPr>
              <a:t>л</a:t>
            </a:r>
            <a:r>
              <a:rPr dirty="0" sz="1200" b="1" i="1" u="heavy">
                <a:latin typeface="Times New Roman"/>
                <a:cs typeface="Times New Roman"/>
              </a:rPr>
              <a:t>ь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н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spc="-5" b="1" i="1" u="heavy">
                <a:latin typeface="Times New Roman"/>
                <a:cs typeface="Times New Roman"/>
              </a:rPr>
              <a:t>ы</a:t>
            </a:r>
            <a:r>
              <a:rPr dirty="0" sz="1200" b="1" i="1" u="heavy">
                <a:latin typeface="Times New Roman"/>
                <a:cs typeface="Times New Roman"/>
              </a:rPr>
              <a:t>х</a:t>
            </a:r>
            <a:r>
              <a:rPr dirty="0" sz="12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р</a:t>
            </a:r>
            <a:r>
              <a:rPr dirty="0" sz="1200" spc="-5" b="1" i="1" u="heavy">
                <a:latin typeface="Times New Roman"/>
                <a:cs typeface="Times New Roman"/>
              </a:rPr>
              <a:t>е</a:t>
            </a:r>
            <a:r>
              <a:rPr dirty="0" sz="1200" b="1" i="1" u="heavy">
                <a:latin typeface="Times New Roman"/>
                <a:cs typeface="Times New Roman"/>
              </a:rPr>
              <a:t>з</a:t>
            </a:r>
            <a:r>
              <a:rPr dirty="0" sz="1200" spc="-5" b="1" i="1" u="heavy">
                <a:latin typeface="Times New Roman"/>
                <a:cs typeface="Times New Roman"/>
              </a:rPr>
              <a:t>у</a:t>
            </a:r>
            <a:r>
              <a:rPr dirty="0" sz="1200" spc="-5" b="1" i="1" u="heavy">
                <a:latin typeface="Times New Roman"/>
                <a:cs typeface="Times New Roman"/>
              </a:rPr>
              <a:t>л</a:t>
            </a:r>
            <a:r>
              <a:rPr dirty="0" sz="1200" b="1" i="1" u="heavy">
                <a:latin typeface="Times New Roman"/>
                <a:cs typeface="Times New Roman"/>
              </a:rPr>
              <a:t>ь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т</a:t>
            </a:r>
            <a:r>
              <a:rPr dirty="0" sz="1200" spc="-290" b="1" i="1" u="heavy">
                <a:latin typeface="Times New Roman"/>
                <a:cs typeface="Times New Roman"/>
              </a:rPr>
              <a:t> </a:t>
            </a:r>
            <a:r>
              <a:rPr dirty="0" sz="1200" spc="-15" b="1" i="1" u="heavy">
                <a:latin typeface="Times New Roman"/>
                <a:cs typeface="Times New Roman"/>
              </a:rPr>
              <a:t>а</a:t>
            </a:r>
            <a:r>
              <a:rPr dirty="0" sz="1200" b="1" i="1" u="heavy">
                <a:latin typeface="Times New Roman"/>
                <a:cs typeface="Times New Roman"/>
              </a:rPr>
              <a:t>т</a:t>
            </a:r>
            <a:r>
              <a:rPr dirty="0" sz="1200" spc="-29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ов</a:t>
            </a:r>
            <a:r>
              <a:rPr dirty="0" sz="1200" spc="-1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в</a:t>
            </a:r>
            <a:r>
              <a:rPr dirty="0" sz="12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о</a:t>
            </a:r>
            <a:r>
              <a:rPr dirty="0" sz="1200" spc="-15" b="1" i="1" u="heavy">
                <a:latin typeface="Times New Roman"/>
                <a:cs typeface="Times New Roman"/>
              </a:rPr>
              <a:t>б</a:t>
            </a:r>
            <a:r>
              <a:rPr dirty="0" sz="1200" spc="-5" b="1" i="1" u="heavy">
                <a:latin typeface="Times New Roman"/>
                <a:cs typeface="Times New Roman"/>
              </a:rPr>
              <a:t>у</a:t>
            </a:r>
            <a:r>
              <a:rPr dirty="0" sz="1200" spc="-10" b="1" i="1" u="heavy">
                <a:latin typeface="Times New Roman"/>
                <a:cs typeface="Times New Roman"/>
              </a:rPr>
              <a:t>ч</a:t>
            </a:r>
            <a:r>
              <a:rPr dirty="0" sz="1200" spc="-5" b="1" i="1" u="heavy">
                <a:latin typeface="Times New Roman"/>
                <a:cs typeface="Times New Roman"/>
              </a:rPr>
              <a:t>е</a:t>
            </a:r>
            <a:r>
              <a:rPr dirty="0" sz="1200" b="1" i="1" u="heavy">
                <a:latin typeface="Times New Roman"/>
                <a:cs typeface="Times New Roman"/>
              </a:rPr>
              <a:t>н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во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spc="-5" b="1" i="1" u="heavy">
                <a:latin typeface="Times New Roman"/>
                <a:cs typeface="Times New Roman"/>
              </a:rPr>
              <a:t>с</a:t>
            </a:r>
            <a:r>
              <a:rPr dirty="0" sz="1200" b="1" i="1" u="heavy">
                <a:latin typeface="Times New Roman"/>
                <a:cs typeface="Times New Roman"/>
              </a:rPr>
              <a:t>п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spc="-10" b="1" i="1" u="heavy">
                <a:latin typeface="Times New Roman"/>
                <a:cs typeface="Times New Roman"/>
              </a:rPr>
              <a:t>и</a:t>
            </a:r>
            <a:r>
              <a:rPr dirty="0" sz="1200" b="1" i="1" u="heavy">
                <a:latin typeface="Times New Roman"/>
                <a:cs typeface="Times New Roman"/>
              </a:rPr>
              <a:t>т</a:t>
            </a:r>
            <a:r>
              <a:rPr dirty="0" sz="1200" spc="-290" b="1" i="1" u="heavy">
                <a:latin typeface="Times New Roman"/>
                <a:cs typeface="Times New Roman"/>
              </a:rPr>
              <a:t> </a:t>
            </a:r>
            <a:r>
              <a:rPr dirty="0" sz="1200" spc="-15" b="1" i="1" u="heavy">
                <a:latin typeface="Times New Roman"/>
                <a:cs typeface="Times New Roman"/>
              </a:rPr>
              <a:t>а</a:t>
            </a:r>
            <a:r>
              <a:rPr dirty="0" sz="1200" b="1" i="1" u="heavy">
                <a:latin typeface="Times New Roman"/>
                <a:cs typeface="Times New Roman"/>
              </a:rPr>
              <a:t>н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1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об</a:t>
            </a:r>
            <a:r>
              <a:rPr dirty="0" sz="1200" spc="-5" b="1" i="1" u="heavy">
                <a:latin typeface="Times New Roman"/>
                <a:cs typeface="Times New Roman"/>
              </a:rPr>
              <a:t>у</a:t>
            </a:r>
            <a:r>
              <a:rPr dirty="0" sz="1200" spc="-10" b="1" i="1" u="heavy">
                <a:latin typeface="Times New Roman"/>
                <a:cs typeface="Times New Roman"/>
              </a:rPr>
              <a:t>ч</a:t>
            </a:r>
            <a:r>
              <a:rPr dirty="0" sz="1200" b="1" i="1" u="heavy">
                <a:latin typeface="Times New Roman"/>
                <a:cs typeface="Times New Roman"/>
              </a:rPr>
              <a:t>аю</a:t>
            </a:r>
            <a:r>
              <a:rPr dirty="0" sz="1200" spc="-5" b="1" i="1" u="heavy">
                <a:latin typeface="Times New Roman"/>
                <a:cs typeface="Times New Roman"/>
              </a:rPr>
              <a:t>щ</a:t>
            </a:r>
            <a:r>
              <a:rPr dirty="0" sz="1200" b="1" i="1" u="heavy">
                <a:latin typeface="Times New Roman"/>
                <a:cs typeface="Times New Roman"/>
              </a:rPr>
              <a:t>и</a:t>
            </a:r>
            <a:r>
              <a:rPr dirty="0" sz="1200" spc="-300" b="1" i="1" u="heavy">
                <a:latin typeface="Times New Roman"/>
                <a:cs typeface="Times New Roman"/>
              </a:rPr>
              <a:t> </a:t>
            </a:r>
            <a:r>
              <a:rPr dirty="0" sz="1200" b="1" i="1" u="heavy">
                <a:latin typeface="Times New Roman"/>
                <a:cs typeface="Times New Roman"/>
              </a:rPr>
              <a:t>х</a:t>
            </a:r>
            <a:r>
              <a:rPr dirty="0" sz="1200" spc="-5" b="1" i="1" u="heavy">
                <a:latin typeface="Times New Roman"/>
                <a:cs typeface="Times New Roman"/>
              </a:rPr>
              <a:t>с</a:t>
            </a:r>
            <a:r>
              <a:rPr dirty="0" sz="1200" b="1" i="1" u="heavy">
                <a:latin typeface="Times New Roman"/>
                <a:cs typeface="Times New Roman"/>
              </a:rPr>
              <a:t>я</a:t>
            </a:r>
            <a:r>
              <a:rPr dirty="0" sz="1200" b="1" i="1" u="heavy">
                <a:latin typeface="Times New Roman"/>
                <a:cs typeface="Times New Roman"/>
              </a:rPr>
              <a:t> </a:t>
            </a:r>
            <a:r>
              <a:rPr dirty="0" sz="1200" b="1" i="1">
                <a:latin typeface="Times New Roman"/>
                <a:cs typeface="Times New Roman"/>
              </a:rPr>
              <a:t> объ</a:t>
            </a:r>
            <a:r>
              <a:rPr dirty="0" sz="1200" spc="-5" b="1" i="1">
                <a:latin typeface="Times New Roman"/>
                <a:cs typeface="Times New Roman"/>
              </a:rPr>
              <a:t>е</a:t>
            </a:r>
            <a:r>
              <a:rPr dirty="0" sz="1200" b="1" i="1">
                <a:latin typeface="Times New Roman"/>
                <a:cs typeface="Times New Roman"/>
              </a:rPr>
              <a:t>дин</a:t>
            </a:r>
            <a:r>
              <a:rPr dirty="0" sz="1200" spc="-5" b="1" i="1">
                <a:latin typeface="Times New Roman"/>
                <a:cs typeface="Times New Roman"/>
              </a:rPr>
              <a:t>е</a:t>
            </a:r>
            <a:r>
              <a:rPr dirty="0" sz="1200" spc="-10" b="1" i="1">
                <a:latin typeface="Times New Roman"/>
                <a:cs typeface="Times New Roman"/>
              </a:rPr>
              <a:t>н</a:t>
            </a:r>
            <a:r>
              <a:rPr dirty="0" sz="1200" b="1" i="1">
                <a:latin typeface="Times New Roman"/>
                <a:cs typeface="Times New Roman"/>
              </a:rPr>
              <a:t>ия: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8120" y="4094402"/>
            <a:ext cx="5784850" cy="35306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1380"/>
              </a:lnSpc>
            </a:pPr>
            <a:r>
              <a:rPr dirty="0" sz="1200" spc="-5" b="1" i="1">
                <a:latin typeface="Times New Roman"/>
                <a:cs typeface="Times New Roman"/>
              </a:rPr>
              <a:t>-</a:t>
            </a:r>
            <a:r>
              <a:rPr dirty="0" sz="1200" b="1" i="1">
                <a:latin typeface="Times New Roman"/>
                <a:cs typeface="Times New Roman"/>
              </a:rPr>
              <a:t>показ</a:t>
            </a:r>
            <a:r>
              <a:rPr dirty="0" sz="1200" spc="-15" b="1" i="1">
                <a:latin typeface="Times New Roman"/>
                <a:cs typeface="Times New Roman"/>
              </a:rPr>
              <a:t>а</a:t>
            </a:r>
            <a:r>
              <a:rPr dirty="0" sz="1200" spc="10" b="1" i="1">
                <a:latin typeface="Times New Roman"/>
                <a:cs typeface="Times New Roman"/>
              </a:rPr>
              <a:t>т</a:t>
            </a:r>
            <a:r>
              <a:rPr dirty="0" sz="1200" spc="-5" b="1" i="1">
                <a:latin typeface="Times New Roman"/>
                <a:cs typeface="Times New Roman"/>
              </a:rPr>
              <a:t>ел</a:t>
            </a:r>
            <a:r>
              <a:rPr dirty="0" sz="1200" b="1" i="1">
                <a:latin typeface="Times New Roman"/>
                <a:cs typeface="Times New Roman"/>
              </a:rPr>
              <a:t>ь </a:t>
            </a:r>
            <a:r>
              <a:rPr dirty="0" sz="1200" spc="-5" b="1" i="1">
                <a:latin typeface="Times New Roman"/>
                <a:cs typeface="Times New Roman"/>
              </a:rPr>
              <a:t>с</a:t>
            </a:r>
            <a:r>
              <a:rPr dirty="0" sz="1200" b="1" i="1">
                <a:latin typeface="Times New Roman"/>
                <a:cs typeface="Times New Roman"/>
              </a:rPr>
              <a:t>охранно</a:t>
            </a:r>
            <a:r>
              <a:rPr dirty="0" sz="1200" spc="-5" b="1" i="1">
                <a:latin typeface="Times New Roman"/>
                <a:cs typeface="Times New Roman"/>
              </a:rPr>
              <a:t>с</a:t>
            </a:r>
            <a:r>
              <a:rPr dirty="0" sz="1200" b="1" i="1">
                <a:latin typeface="Times New Roman"/>
                <a:cs typeface="Times New Roman"/>
              </a:rPr>
              <a:t>ти</a:t>
            </a:r>
            <a:r>
              <a:rPr dirty="0" sz="1200" spc="5" b="1" i="1">
                <a:latin typeface="Times New Roman"/>
                <a:cs typeface="Times New Roman"/>
              </a:rPr>
              <a:t> </a:t>
            </a:r>
            <a:r>
              <a:rPr dirty="0" sz="1200" b="1" i="1">
                <a:latin typeface="Times New Roman"/>
                <a:cs typeface="Times New Roman"/>
              </a:rPr>
              <a:t>ко</a:t>
            </a:r>
            <a:r>
              <a:rPr dirty="0" sz="1200" spc="-10" b="1" i="1">
                <a:latin typeface="Times New Roman"/>
                <a:cs typeface="Times New Roman"/>
              </a:rPr>
              <a:t>н</a:t>
            </a:r>
            <a:r>
              <a:rPr dirty="0" sz="1200" b="1" i="1">
                <a:latin typeface="Times New Roman"/>
                <a:cs typeface="Times New Roman"/>
              </a:rPr>
              <a:t>т</a:t>
            </a:r>
            <a:r>
              <a:rPr dirty="0" sz="1200" spc="5" b="1" i="1">
                <a:latin typeface="Times New Roman"/>
                <a:cs typeface="Times New Roman"/>
              </a:rPr>
              <a:t>и</a:t>
            </a:r>
            <a:r>
              <a:rPr dirty="0" sz="1200" spc="-10" b="1" i="1">
                <a:latin typeface="Times New Roman"/>
                <a:cs typeface="Times New Roman"/>
              </a:rPr>
              <a:t>н</a:t>
            </a:r>
            <a:r>
              <a:rPr dirty="0" sz="1200" b="1" i="1">
                <a:latin typeface="Times New Roman"/>
                <a:cs typeface="Times New Roman"/>
              </a:rPr>
              <a:t>ге</a:t>
            </a:r>
            <a:r>
              <a:rPr dirty="0" sz="1200" spc="-10" b="1" i="1">
                <a:latin typeface="Times New Roman"/>
                <a:cs typeface="Times New Roman"/>
              </a:rPr>
              <a:t>н</a:t>
            </a:r>
            <a:r>
              <a:rPr dirty="0" sz="1200" spc="10" b="1" i="1">
                <a:latin typeface="Times New Roman"/>
                <a:cs typeface="Times New Roman"/>
              </a:rPr>
              <a:t>т</a:t>
            </a:r>
            <a:r>
              <a:rPr dirty="0" sz="1200" b="1" i="1">
                <a:latin typeface="Times New Roman"/>
                <a:cs typeface="Times New Roman"/>
              </a:rPr>
              <a:t>а </a:t>
            </a:r>
            <a:r>
              <a:rPr dirty="0" sz="1200" spc="-5" b="1" i="1">
                <a:latin typeface="Times New Roman"/>
                <a:cs typeface="Times New Roman"/>
              </a:rPr>
              <a:t>у</a:t>
            </a:r>
            <a:r>
              <a:rPr dirty="0" sz="1200" spc="-10" b="1" i="1">
                <a:latin typeface="Times New Roman"/>
                <a:cs typeface="Times New Roman"/>
              </a:rPr>
              <a:t>ч</a:t>
            </a:r>
            <a:r>
              <a:rPr dirty="0" sz="1200" b="1" i="1">
                <a:latin typeface="Times New Roman"/>
                <a:cs typeface="Times New Roman"/>
              </a:rPr>
              <a:t>ащих</a:t>
            </a:r>
            <a:r>
              <a:rPr dirty="0" sz="1200" spc="-5" b="1" i="1">
                <a:latin typeface="Times New Roman"/>
                <a:cs typeface="Times New Roman"/>
              </a:rPr>
              <a:t>с</a:t>
            </a:r>
            <a:r>
              <a:rPr dirty="0" sz="1200" b="1" i="1">
                <a:latin typeface="Times New Roman"/>
                <a:cs typeface="Times New Roman"/>
              </a:rPr>
              <a:t>я объ</a:t>
            </a:r>
            <a:r>
              <a:rPr dirty="0" sz="1200" spc="-5" b="1" i="1">
                <a:latin typeface="Times New Roman"/>
                <a:cs typeface="Times New Roman"/>
              </a:rPr>
              <a:t>е</a:t>
            </a:r>
            <a:r>
              <a:rPr dirty="0" sz="1200" b="1" i="1">
                <a:latin typeface="Times New Roman"/>
                <a:cs typeface="Times New Roman"/>
              </a:rPr>
              <a:t>д</a:t>
            </a:r>
            <a:r>
              <a:rPr dirty="0" sz="1200" spc="-10" b="1" i="1">
                <a:latin typeface="Times New Roman"/>
                <a:cs typeface="Times New Roman"/>
              </a:rPr>
              <a:t>и</a:t>
            </a:r>
            <a:r>
              <a:rPr dirty="0" sz="1200" b="1" i="1">
                <a:latin typeface="Times New Roman"/>
                <a:cs typeface="Times New Roman"/>
              </a:rPr>
              <a:t>н</a:t>
            </a:r>
            <a:r>
              <a:rPr dirty="0" sz="1200" spc="-5" b="1" i="1">
                <a:latin typeface="Times New Roman"/>
                <a:cs typeface="Times New Roman"/>
              </a:rPr>
              <a:t>е</a:t>
            </a:r>
            <a:r>
              <a:rPr dirty="0" sz="1200" b="1" i="1">
                <a:latin typeface="Times New Roman"/>
                <a:cs typeface="Times New Roman"/>
              </a:rPr>
              <a:t>н</a:t>
            </a:r>
            <a:r>
              <a:rPr dirty="0" sz="1200" spc="-10" b="1" i="1">
                <a:latin typeface="Times New Roman"/>
                <a:cs typeface="Times New Roman"/>
              </a:rPr>
              <a:t>и</a:t>
            </a:r>
            <a:r>
              <a:rPr dirty="0" sz="1200" b="1" i="1">
                <a:latin typeface="Times New Roman"/>
                <a:cs typeface="Times New Roman"/>
              </a:rPr>
              <a:t>я вы</a:t>
            </a:r>
            <a:r>
              <a:rPr dirty="0" sz="1200" spc="-5" b="1" i="1">
                <a:latin typeface="Times New Roman"/>
                <a:cs typeface="Times New Roman"/>
              </a:rPr>
              <a:t>ш</a:t>
            </a:r>
            <a:r>
              <a:rPr dirty="0" sz="1200" b="1" i="1">
                <a:latin typeface="Times New Roman"/>
                <a:cs typeface="Times New Roman"/>
              </a:rPr>
              <a:t>е</a:t>
            </a:r>
            <a:r>
              <a:rPr dirty="0" sz="1200" spc="-5" b="1" i="1">
                <a:latin typeface="Times New Roman"/>
                <a:cs typeface="Times New Roman"/>
              </a:rPr>
              <a:t> </a:t>
            </a:r>
            <a:r>
              <a:rPr dirty="0" sz="1200" b="1" i="1">
                <a:latin typeface="Times New Roman"/>
                <a:cs typeface="Times New Roman"/>
              </a:rPr>
              <a:t>показа</a:t>
            </a:r>
            <a:r>
              <a:rPr dirty="0" sz="1200" spc="10" b="1" i="1">
                <a:latin typeface="Times New Roman"/>
                <a:cs typeface="Times New Roman"/>
              </a:rPr>
              <a:t>т</a:t>
            </a:r>
            <a:r>
              <a:rPr dirty="0" sz="1200" spc="-5" b="1" i="1">
                <a:latin typeface="Times New Roman"/>
                <a:cs typeface="Times New Roman"/>
              </a:rPr>
              <a:t>ел</a:t>
            </a:r>
            <a:r>
              <a:rPr dirty="0" sz="1200" b="1" i="1">
                <a:latin typeface="Times New Roman"/>
                <a:cs typeface="Times New Roman"/>
              </a:rPr>
              <a:t>я</a:t>
            </a:r>
            <a:r>
              <a:rPr dirty="0" sz="1200" spc="-10" b="1" i="1">
                <a:latin typeface="Times New Roman"/>
                <a:cs typeface="Times New Roman"/>
              </a:rPr>
              <a:t> </a:t>
            </a:r>
            <a:r>
              <a:rPr dirty="0" sz="1200" b="1" i="1">
                <a:latin typeface="Times New Roman"/>
                <a:cs typeface="Times New Roman"/>
              </a:rPr>
              <a:t>по</a:t>
            </a:r>
            <a:r>
              <a:rPr dirty="0" sz="1200" b="1" i="1">
                <a:latin typeface="Times New Roman"/>
                <a:cs typeface="Times New Roman"/>
              </a:rPr>
              <a:t> </a:t>
            </a:r>
            <a:r>
              <a:rPr dirty="0" sz="1200" spc="-5" b="1" i="1">
                <a:latin typeface="Times New Roman"/>
                <a:cs typeface="Times New Roman"/>
              </a:rPr>
              <a:t>у</a:t>
            </a:r>
            <a:r>
              <a:rPr dirty="0" sz="1200" spc="-10" b="1" i="1">
                <a:latin typeface="Times New Roman"/>
                <a:cs typeface="Times New Roman"/>
              </a:rPr>
              <a:t>ч</a:t>
            </a:r>
            <a:r>
              <a:rPr dirty="0" sz="1200" b="1" i="1">
                <a:latin typeface="Times New Roman"/>
                <a:cs typeface="Times New Roman"/>
              </a:rPr>
              <a:t>р</a:t>
            </a:r>
            <a:r>
              <a:rPr dirty="0" sz="1200" spc="-10" b="1" i="1">
                <a:latin typeface="Times New Roman"/>
                <a:cs typeface="Times New Roman"/>
              </a:rPr>
              <a:t>е</a:t>
            </a:r>
            <a:r>
              <a:rPr dirty="0" sz="1200" b="1" i="1">
                <a:latin typeface="Times New Roman"/>
                <a:cs typeface="Times New Roman"/>
              </a:rPr>
              <a:t>ждению, м</a:t>
            </a:r>
            <a:r>
              <a:rPr dirty="0" sz="1200" spc="-5" b="1" i="1">
                <a:latin typeface="Times New Roman"/>
                <a:cs typeface="Times New Roman"/>
              </a:rPr>
              <a:t>у</a:t>
            </a:r>
            <a:r>
              <a:rPr dirty="0" sz="1200" b="1" i="1">
                <a:latin typeface="Times New Roman"/>
                <a:cs typeface="Times New Roman"/>
              </a:rPr>
              <a:t>ници</a:t>
            </a:r>
            <a:r>
              <a:rPr dirty="0" sz="1200" spc="-10" b="1" i="1">
                <a:latin typeface="Times New Roman"/>
                <a:cs typeface="Times New Roman"/>
              </a:rPr>
              <a:t>п</a:t>
            </a:r>
            <a:r>
              <a:rPr dirty="0" sz="1200" b="1" i="1">
                <a:latin typeface="Times New Roman"/>
                <a:cs typeface="Times New Roman"/>
              </a:rPr>
              <a:t>а</a:t>
            </a:r>
            <a:r>
              <a:rPr dirty="0" sz="1200" spc="-5" b="1" i="1">
                <a:latin typeface="Times New Roman"/>
                <a:cs typeface="Times New Roman"/>
              </a:rPr>
              <a:t>л</a:t>
            </a:r>
            <a:r>
              <a:rPr dirty="0" sz="1200" b="1" i="1">
                <a:latin typeface="Times New Roman"/>
                <a:cs typeface="Times New Roman"/>
              </a:rPr>
              <a:t>ьного </a:t>
            </a:r>
            <a:r>
              <a:rPr dirty="0" sz="1200" spc="-5" b="1" i="1">
                <a:latin typeface="Times New Roman"/>
                <a:cs typeface="Times New Roman"/>
              </a:rPr>
              <a:t>у</a:t>
            </a:r>
            <a:r>
              <a:rPr dirty="0" sz="1200" b="1" i="1">
                <a:latin typeface="Times New Roman"/>
                <a:cs typeface="Times New Roman"/>
              </a:rPr>
              <a:t>ровня: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267637" y="3176650"/>
          <a:ext cx="5567045" cy="7512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3850"/>
                <a:gridCol w="990600"/>
                <a:gridCol w="990853"/>
                <a:gridCol w="995552"/>
                <a:gridCol w="1085087"/>
              </a:tblGrid>
              <a:tr h="374904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2023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 по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3515" marR="178435" indent="6858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5927"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464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100 %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1392682" y="5705524"/>
            <a:ext cx="5581015" cy="70358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indent="104775">
              <a:lnSpc>
                <a:spcPct val="100000"/>
              </a:lnSpc>
            </a:pPr>
            <a:r>
              <a:rPr dirty="0" sz="1200" b="1">
                <a:latin typeface="Times New Roman"/>
                <a:cs typeface="Times New Roman"/>
              </a:rPr>
              <a:t>Св</a:t>
            </a:r>
            <a:r>
              <a:rPr dirty="0" sz="1200" spc="-10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д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ния  о п</a:t>
            </a:r>
            <a:r>
              <a:rPr dirty="0" sz="1200" spc="5" b="1">
                <a:latin typeface="Times New Roman"/>
                <a:cs typeface="Times New Roman"/>
              </a:rPr>
              <a:t>р</a:t>
            </a:r>
            <a:r>
              <a:rPr dirty="0" sz="1200" b="1">
                <a:latin typeface="Times New Roman"/>
                <a:cs typeface="Times New Roman"/>
              </a:rPr>
              <a:t>о</a:t>
            </a:r>
            <a:r>
              <a:rPr dirty="0" sz="1200" spc="-15" b="1">
                <a:latin typeface="Times New Roman"/>
                <a:cs typeface="Times New Roman"/>
              </a:rPr>
              <a:t>ф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spc="5" b="1">
                <a:latin typeface="Times New Roman"/>
                <a:cs typeface="Times New Roman"/>
              </a:rPr>
              <a:t>с</a:t>
            </a:r>
            <a:r>
              <a:rPr dirty="0" sz="1200" spc="-5" b="1">
                <a:latin typeface="Times New Roman"/>
                <a:cs typeface="Times New Roman"/>
              </a:rPr>
              <a:t>с</a:t>
            </a:r>
            <a:r>
              <a:rPr dirty="0" sz="1200" b="1">
                <a:latin typeface="Times New Roman"/>
                <a:cs typeface="Times New Roman"/>
              </a:rPr>
              <a:t>иональном  р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spc="-10" b="1">
                <a:latin typeface="Times New Roman"/>
                <a:cs typeface="Times New Roman"/>
              </a:rPr>
              <a:t>й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spc="-10" b="1">
                <a:latin typeface="Times New Roman"/>
                <a:cs typeface="Times New Roman"/>
              </a:rPr>
              <a:t>и</a:t>
            </a:r>
            <a:r>
              <a:rPr dirty="0" sz="1200" b="1">
                <a:latin typeface="Times New Roman"/>
                <a:cs typeface="Times New Roman"/>
              </a:rPr>
              <a:t>н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е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и до</a:t>
            </a:r>
            <a:r>
              <a:rPr dirty="0" sz="1200" spc="-5" b="1">
                <a:latin typeface="Times New Roman"/>
                <a:cs typeface="Times New Roman"/>
              </a:rPr>
              <a:t>с</a:t>
            </a:r>
            <a:r>
              <a:rPr dirty="0" sz="1200" spc="5" b="1">
                <a:latin typeface="Times New Roman"/>
                <a:cs typeface="Times New Roman"/>
              </a:rPr>
              <a:t>т</a:t>
            </a:r>
            <a:r>
              <a:rPr dirty="0" sz="1200" b="1">
                <a:latin typeface="Times New Roman"/>
                <a:cs typeface="Times New Roman"/>
              </a:rPr>
              <a:t>и</a:t>
            </a:r>
            <a:r>
              <a:rPr dirty="0" sz="1200" spc="-20" b="1">
                <a:latin typeface="Times New Roman"/>
                <a:cs typeface="Times New Roman"/>
              </a:rPr>
              <a:t>ж</a:t>
            </a:r>
            <a:r>
              <a:rPr dirty="0" sz="1200" spc="-5" b="1">
                <a:latin typeface="Times New Roman"/>
                <a:cs typeface="Times New Roman"/>
              </a:rPr>
              <a:t>е</a:t>
            </a:r>
            <a:r>
              <a:rPr dirty="0" sz="1200" b="1">
                <a:latin typeface="Times New Roman"/>
                <a:cs typeface="Times New Roman"/>
              </a:rPr>
              <a:t>ниях  </a:t>
            </a:r>
            <a:r>
              <a:rPr dirty="0" sz="1200" spc="-5" b="1">
                <a:latin typeface="Times New Roman"/>
                <a:cs typeface="Times New Roman"/>
              </a:rPr>
              <a:t>з</a:t>
            </a:r>
            <a:r>
              <a:rPr dirty="0" sz="1200" b="1">
                <a:latin typeface="Times New Roman"/>
                <a:cs typeface="Times New Roman"/>
              </a:rPr>
              <a:t>а по</a:t>
            </a:r>
            <a:r>
              <a:rPr dirty="0" sz="1200" spc="-5" b="1">
                <a:latin typeface="Times New Roman"/>
                <a:cs typeface="Times New Roman"/>
              </a:rPr>
              <a:t>с</a:t>
            </a:r>
            <a:r>
              <a:rPr dirty="0" sz="1200" b="1">
                <a:latin typeface="Times New Roman"/>
                <a:cs typeface="Times New Roman"/>
              </a:rPr>
              <a:t>ледние</a:t>
            </a:r>
            <a:r>
              <a:rPr dirty="0" sz="1200" spc="-5" b="1">
                <a:latin typeface="Times New Roman"/>
                <a:cs typeface="Times New Roman"/>
              </a:rPr>
              <a:t> </a:t>
            </a:r>
            <a:r>
              <a:rPr dirty="0" sz="1200" b="1">
                <a:latin typeface="Times New Roman"/>
                <a:cs typeface="Times New Roman"/>
              </a:rPr>
              <a:t>3 </a:t>
            </a:r>
            <a:r>
              <a:rPr dirty="0" sz="1200" spc="-5" b="1">
                <a:latin typeface="Times New Roman"/>
                <a:cs typeface="Times New Roman"/>
              </a:rPr>
              <a:t>г</a:t>
            </a:r>
            <a:r>
              <a:rPr dirty="0" sz="1200" b="1">
                <a:latin typeface="Times New Roman"/>
                <a:cs typeface="Times New Roman"/>
              </a:rPr>
              <a:t>ода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"/>
              </a:spcBef>
            </a:pPr>
            <a:endParaRPr sz="1200">
              <a:latin typeface="Times New Roman"/>
              <a:cs typeface="Times New Roman"/>
            </a:endParaRPr>
          </a:p>
          <a:p>
            <a:pPr marL="53340" marR="5080" indent="-41275">
              <a:lnSpc>
                <a:spcPts val="1380"/>
              </a:lnSpc>
            </a:pP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уковод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во пробл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мными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г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руппа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м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и, вр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нными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 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чес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кими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колл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ива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м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 (или 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ие 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 проб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мных 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г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руппах, вр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нных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вор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чес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ких ко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ивах)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8182405"/>
            <a:ext cx="35642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>
                <a:latin typeface="Times New Roman"/>
                <a:cs typeface="Times New Roman"/>
              </a:rPr>
              <a:t>Уч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тие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в эксп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рт</a:t>
            </a:r>
            <a:r>
              <a:rPr dirty="0" sz="1200" spc="5">
                <a:latin typeface="Times New Roman"/>
                <a:cs typeface="Times New Roman"/>
              </a:rPr>
              <a:t>н</a:t>
            </a:r>
            <a:r>
              <a:rPr dirty="0" sz="1200">
                <a:latin typeface="Times New Roman"/>
                <a:cs typeface="Times New Roman"/>
              </a:rPr>
              <a:t>ых</a:t>
            </a:r>
            <a:r>
              <a:rPr dirty="0" sz="1200" spc="5">
                <a:latin typeface="Times New Roman"/>
                <a:cs typeface="Times New Roman"/>
              </a:rPr>
              <a:t> </a:t>
            </a:r>
            <a:r>
              <a:rPr dirty="0" sz="1200" spc="-10">
                <a:latin typeface="Times New Roman"/>
                <a:cs typeface="Times New Roman"/>
              </a:rPr>
              <a:t>к</a:t>
            </a:r>
            <a:r>
              <a:rPr dirty="0" sz="1200">
                <a:latin typeface="Times New Roman"/>
                <a:cs typeface="Times New Roman"/>
              </a:rPr>
              <a:t>о</a:t>
            </a:r>
            <a:r>
              <a:rPr dirty="0" sz="1200" spc="-5">
                <a:latin typeface="Times New Roman"/>
                <a:cs typeface="Times New Roman"/>
              </a:rPr>
              <a:t>м</a:t>
            </a:r>
            <a:r>
              <a:rPr dirty="0" sz="1200">
                <a:latin typeface="Times New Roman"/>
                <a:cs typeface="Times New Roman"/>
              </a:rPr>
              <a:t>и</a:t>
            </a:r>
            <a:r>
              <a:rPr dirty="0" sz="1200" spc="-5">
                <a:latin typeface="Times New Roman"/>
                <a:cs typeface="Times New Roman"/>
              </a:rPr>
              <a:t>сс</a:t>
            </a:r>
            <a:r>
              <a:rPr dirty="0" sz="1200">
                <a:latin typeface="Times New Roman"/>
                <a:cs typeface="Times New Roman"/>
              </a:rPr>
              <a:t>ия</a:t>
            </a:r>
            <a:r>
              <a:rPr dirty="0" sz="1200" spc="10">
                <a:latin typeface="Times New Roman"/>
                <a:cs typeface="Times New Roman"/>
              </a:rPr>
              <a:t>х</a:t>
            </a:r>
            <a:r>
              <a:rPr dirty="0" sz="1200">
                <a:latin typeface="Times New Roman"/>
                <a:cs typeface="Times New Roman"/>
              </a:rPr>
              <a:t>, эк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п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10">
                <a:latin typeface="Times New Roman"/>
                <a:cs typeface="Times New Roman"/>
              </a:rPr>
              <a:t>т</a:t>
            </a:r>
            <a:r>
              <a:rPr dirty="0" sz="1200">
                <a:latin typeface="Times New Roman"/>
                <a:cs typeface="Times New Roman"/>
              </a:rPr>
              <a:t>н</a:t>
            </a:r>
            <a:r>
              <a:rPr dirty="0" sz="1200" spc="-15">
                <a:latin typeface="Times New Roman"/>
                <a:cs typeface="Times New Roman"/>
              </a:rPr>
              <a:t>ы</a:t>
            </a:r>
            <a:r>
              <a:rPr dirty="0" sz="1200">
                <a:latin typeface="Times New Roman"/>
                <a:cs typeface="Times New Roman"/>
              </a:rPr>
              <a:t>х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ов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х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48358" y="4433950"/>
          <a:ext cx="5405755" cy="10991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15921"/>
                <a:gridCol w="990853"/>
                <a:gridCol w="990981"/>
                <a:gridCol w="996695"/>
              </a:tblGrid>
              <a:tr h="356615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25653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875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184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184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2023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2024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 по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184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 в объе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832">
                <a:tc>
                  <a:txBody>
                    <a:bodyPr/>
                    <a:lstStyle/>
                    <a:p>
                      <a:pPr marL="190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2965">
                <a:tc>
                  <a:txBody>
                    <a:bodyPr/>
                    <a:lstStyle/>
                    <a:p>
                      <a:pPr marL="1905" marR="19939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178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432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100%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1077137" y="6579996"/>
          <a:ext cx="6044565" cy="1430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1460"/>
                <a:gridCol w="1080896"/>
                <a:gridCol w="990599"/>
              </a:tblGrid>
              <a:tr h="531876">
                <a:tc>
                  <a:txBody>
                    <a:bodyPr/>
                    <a:lstStyle/>
                    <a:p>
                      <a:pPr marL="64769" marR="6032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</a:t>
                      </a:r>
                      <a:r>
                        <a:rPr dirty="0" sz="12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(пред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т), </a:t>
                      </a:r>
                      <a:r>
                        <a:rPr dirty="0" sz="1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ли </a:t>
                      </a:r>
                      <a:r>
                        <a:rPr dirty="0" sz="12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 </a:t>
                      </a:r>
                      <a:r>
                        <a:rPr dirty="0" sz="12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ппы,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коллекти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1112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Сроки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997">
                <a:tc>
                  <a:txBody>
                    <a:bodyPr/>
                    <a:lstStyle/>
                    <a:p>
                      <a:pPr marL="64769" marR="59055">
                        <a:lnSpc>
                          <a:spcPts val="1380"/>
                        </a:lnSpc>
                        <a:tabLst>
                          <a:tab pos="763905" algn="l"/>
                          <a:tab pos="999490" algn="l"/>
                          <a:tab pos="1903095" algn="l"/>
                          <a:tab pos="2588260" algn="l"/>
                          <a:tab pos="2910840" algn="l"/>
                          <a:tab pos="380492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тие	в	твор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их	г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	по	п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дготовке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нию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роприят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для 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26364">
                        <a:lnSpc>
                          <a:spcPts val="138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2022 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just" marL="64769" marR="5969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тие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-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втомод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лям</a:t>
                      </a:r>
                      <a:r>
                        <a:rPr dirty="0" sz="12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воз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здоровья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0604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2023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77137" y="8358885"/>
          <a:ext cx="6044565" cy="16141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90774"/>
                <a:gridCol w="2251582"/>
                <a:gridCol w="990599"/>
              </a:tblGrid>
              <a:tr h="531875">
                <a:tc>
                  <a:txBody>
                    <a:bodyPr/>
                    <a:lstStyle/>
                    <a:p>
                      <a:pPr algn="just" marL="64769" marR="58419">
                        <a:lnSpc>
                          <a:spcPts val="1380"/>
                        </a:lnSpc>
                        <a:tabLst>
                          <a:tab pos="143637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   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ния,   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которой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9055">
                        <a:lnSpc>
                          <a:spcPts val="1380"/>
                        </a:lnSpc>
                        <a:tabLst>
                          <a:tab pos="104838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	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  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   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город,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40640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Сроки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6397">
                <a:tc>
                  <a:txBody>
                    <a:bodyPr/>
                    <a:lstStyle/>
                    <a:p>
                      <a:pPr marL="64769" marR="5715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Член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 </a:t>
                      </a:r>
                      <a:r>
                        <a:rPr dirty="0" sz="12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рке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21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года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8276">
                <a:tc>
                  <a:txBody>
                    <a:bodyPr/>
                    <a:lstStyle/>
                    <a:p>
                      <a:pPr marL="64769" marR="56515">
                        <a:lnSpc>
                          <a:spcPts val="1380"/>
                        </a:lnSpc>
                        <a:tabLst>
                          <a:tab pos="707390" algn="l"/>
                          <a:tab pos="1651635" algn="l"/>
                          <a:tab pos="21272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Член	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	по	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рке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21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года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221" y="722375"/>
          <a:ext cx="6312535" cy="91865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782"/>
                <a:gridCol w="1258824"/>
                <a:gridCol w="1440434"/>
                <a:gridCol w="901064"/>
                <a:gridCol w="989075"/>
              </a:tblGrid>
              <a:tr h="1234694"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  <a:tabLst>
                          <a:tab pos="106997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	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8419">
                        <a:lnSpc>
                          <a:spcPts val="1380"/>
                        </a:lnSpc>
                        <a:spcBef>
                          <a:spcPts val="35"/>
                        </a:spcBef>
                        <a:tabLst>
                          <a:tab pos="147955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0413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оторные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06997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	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8419">
                        <a:lnSpc>
                          <a:spcPts val="1380"/>
                        </a:lnSpc>
                        <a:tabLst>
                          <a:tab pos="147955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08279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06997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	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8419">
                        <a:lnSpc>
                          <a:spcPts val="1380"/>
                        </a:lnSpc>
                        <a:tabLst>
                          <a:tab pos="147955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9144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киров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169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06997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	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8419">
                        <a:lnSpc>
                          <a:spcPts val="1380"/>
                        </a:lnSpc>
                        <a:tabLst>
                          <a:tab pos="147955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858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6"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201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9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301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6065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Ха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16.05.2021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263650" algn="l"/>
                          <a:tab pos="128270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да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301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6954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Моя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Эльм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517"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0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301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6954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Эльм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05.06.2021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395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26492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	юн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47942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Поб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5272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пор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Фа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04.03.2021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4174"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  <a:tabLst>
                          <a:tab pos="126492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	юн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9906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ыров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04.03.2021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5">
                <a:tc>
                  <a:txBody>
                    <a:bodyPr/>
                    <a:lstStyle/>
                    <a:p>
                      <a:pPr marL="64769" marR="59690">
                        <a:lnSpc>
                          <a:spcPts val="1380"/>
                        </a:lnSpc>
                        <a:tabLst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28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04.03.2021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221" y="722375"/>
          <a:ext cx="6312535" cy="9180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782"/>
                <a:gridCol w="1258824"/>
                <a:gridCol w="1440434"/>
                <a:gridCol w="901064"/>
                <a:gridCol w="989075"/>
              </a:tblGrid>
              <a:tr h="533653"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  <a:tabLst>
                          <a:tab pos="126492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	юн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1048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ник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Ха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39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26492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	юн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1048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ник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04.03.2021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7">
                <a:tc>
                  <a:txBody>
                    <a:bodyPr/>
                    <a:lstStyle/>
                    <a:p>
                      <a:pPr marL="64769" marR="57785">
                        <a:lnSpc>
                          <a:spcPct val="9590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17804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нки,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нты 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облен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775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(Гизд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5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17804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нки,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нты 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облен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рипов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170"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8321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Спортивн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65430">
                        <a:lnSpc>
                          <a:spcPts val="138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домод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рипов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7752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прибор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6"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15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нки,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17804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нты 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облен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586740" algn="l"/>
                          <a:tab pos="848994" algn="l"/>
                          <a:tab pos="100584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	и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8321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Спортивн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8913">
                <a:tc>
                  <a:txBody>
                    <a:bodyPr/>
                    <a:lstStyle/>
                    <a:p>
                      <a:pPr marL="64769" marR="57785">
                        <a:lnSpc>
                          <a:spcPct val="95900"/>
                        </a:lnSpc>
                        <a:tabLst>
                          <a:tab pos="92964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	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7208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ниры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09.04.2021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221" y="722375"/>
          <a:ext cx="6312535" cy="91928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782"/>
                <a:gridCol w="1258824"/>
                <a:gridCol w="1440434"/>
                <a:gridCol w="901064"/>
                <a:gridCol w="989075"/>
              </a:tblGrid>
              <a:tr h="182880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“Бе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Эль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64769" marR="57785">
                        <a:lnSpc>
                          <a:spcPct val="95900"/>
                        </a:lnSpc>
                        <a:tabLst>
                          <a:tab pos="92964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	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“Бе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8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31445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ниры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льяз)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09.04.2021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5"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  <a:tabLst>
                          <a:tab pos="92964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эт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	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“Бе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5465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ниры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Фирюз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09.04.2021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776">
                <a:tc>
                  <a:txBody>
                    <a:bodyPr/>
                    <a:lstStyle/>
                    <a:p>
                      <a:pPr marL="64769" marR="57785">
                        <a:lnSpc>
                          <a:spcPct val="95900"/>
                        </a:lnSpc>
                        <a:tabLst>
                          <a:tab pos="929640" algn="l"/>
                          <a:tab pos="135699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	эт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	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“Бе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0320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ниры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Ал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09.04.2021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396"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 </a:t>
                      </a:r>
                      <a:r>
                        <a:rPr dirty="0" sz="12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dirty="0" sz="12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9055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294640" algn="l"/>
                          <a:tab pos="842644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–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!”	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5240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эшк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ртү”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24.04.2022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910"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  <a:tabLst>
                          <a:tab pos="12553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9055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1918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нни	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күрг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мәс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80035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Спор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рү”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24.04.2022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396">
                <a:tc>
                  <a:txBody>
                    <a:bodyPr/>
                    <a:lstStyle/>
                    <a:p>
                      <a:pPr algn="just" marL="64769" marR="5715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ыр    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ры”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яшь  </a:t>
                      </a:r>
                      <a:r>
                        <a:rPr dirty="0" sz="1200" spc="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  </a:t>
                      </a:r>
                      <a:r>
                        <a:rPr dirty="0" sz="1200" spc="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ылар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4541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ияләр”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22.02.2022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776">
                <a:tc>
                  <a:txBody>
                    <a:bodyPr/>
                    <a:lstStyle/>
                    <a:p>
                      <a:pPr algn="just" marL="64769" marR="57150">
                        <a:lnSpc>
                          <a:spcPct val="95700"/>
                        </a:lnSpc>
                        <a:tabLst>
                          <a:tab pos="89154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</a:t>
                      </a:r>
                      <a:r>
                        <a:rPr dirty="0" sz="12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рү	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     </a:t>
                      </a:r>
                      <a:r>
                        <a:rPr dirty="0" sz="120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     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Һөн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бют”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74930">
                        <a:lnSpc>
                          <a:spcPct val="956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Төз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эшләр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киров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24.04.2022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3919"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  <a:tabLst>
                          <a:tab pos="12553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9055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1918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нни	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күрг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мәс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4541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төз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24.04.2022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6"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  <a:tabLst>
                          <a:tab pos="12553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9055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1918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нни	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күрг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мәс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7940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Көнкүр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җиһ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ры”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(Гизд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24.04.2022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129"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301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16.05.2022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68120" y="1617521"/>
            <a:ext cx="5958840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ts val="1380"/>
              </a:lnSpc>
              <a:tabLst>
                <a:tab pos="1262380" algn="l"/>
                <a:tab pos="2453005" algn="l"/>
                <a:tab pos="3775075" algn="l"/>
                <a:tab pos="5162550" algn="l"/>
              </a:tabLst>
            </a:pPr>
            <a:r>
              <a:rPr dirty="0" sz="1200">
                <a:latin typeface="Times New Roman"/>
                <a:cs typeface="Times New Roman"/>
              </a:rPr>
              <a:t>Эфф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ктивно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 spc="-10">
                <a:latin typeface="Times New Roman"/>
                <a:cs typeface="Times New Roman"/>
              </a:rPr>
              <a:t>т</a:t>
            </a:r>
            <a:r>
              <a:rPr dirty="0" sz="1200">
                <a:latin typeface="Times New Roman"/>
                <a:cs typeface="Times New Roman"/>
              </a:rPr>
              <a:t>ь	и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п</a:t>
            </a:r>
            <a:r>
              <a:rPr dirty="0" sz="1200" spc="-15">
                <a:latin typeface="Times New Roman"/>
                <a:cs typeface="Times New Roman"/>
              </a:rPr>
              <a:t>о</a:t>
            </a:r>
            <a:r>
              <a:rPr dirty="0" sz="1200">
                <a:latin typeface="Times New Roman"/>
                <a:cs typeface="Times New Roman"/>
              </a:rPr>
              <a:t>льзов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ния	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овр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 spc="-5">
                <a:latin typeface="Times New Roman"/>
                <a:cs typeface="Times New Roman"/>
              </a:rPr>
              <a:t>ме</a:t>
            </a:r>
            <a:r>
              <a:rPr dirty="0" sz="1200">
                <a:latin typeface="Times New Roman"/>
                <a:cs typeface="Times New Roman"/>
              </a:rPr>
              <a:t>нных	</a:t>
            </a:r>
            <a:r>
              <a:rPr dirty="0" sz="1200" spc="-10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нформ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ци</a:t>
            </a:r>
            <a:r>
              <a:rPr dirty="0" sz="1200" spc="-15">
                <a:latin typeface="Times New Roman"/>
                <a:cs typeface="Times New Roman"/>
              </a:rPr>
              <a:t>о</a:t>
            </a:r>
            <a:r>
              <a:rPr dirty="0" sz="1200">
                <a:latin typeface="Times New Roman"/>
                <a:cs typeface="Times New Roman"/>
              </a:rPr>
              <a:t>нн</a:t>
            </a:r>
            <a:r>
              <a:rPr dirty="0" sz="1200" spc="-15">
                <a:latin typeface="Times New Roman"/>
                <a:cs typeface="Times New Roman"/>
              </a:rPr>
              <a:t>ы</a:t>
            </a:r>
            <a:r>
              <a:rPr dirty="0" sz="1200">
                <a:latin typeface="Times New Roman"/>
                <a:cs typeface="Times New Roman"/>
              </a:rPr>
              <a:t>х	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хнолог</a:t>
            </a:r>
            <a:r>
              <a:rPr dirty="0" sz="1200" spc="-5">
                <a:latin typeface="Times New Roman"/>
                <a:cs typeface="Times New Roman"/>
              </a:rPr>
              <a:t>и</a:t>
            </a:r>
            <a:r>
              <a:rPr dirty="0" sz="1200" spc="-10">
                <a:latin typeface="Times New Roman"/>
                <a:cs typeface="Times New Roman"/>
              </a:rPr>
              <a:t>й</a:t>
            </a:r>
            <a:r>
              <a:rPr dirty="0" sz="1200">
                <a:latin typeface="Times New Roman"/>
                <a:cs typeface="Times New Roman"/>
              </a:rPr>
              <a:t>,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5">
                <a:latin typeface="Times New Roman"/>
                <a:cs typeface="Times New Roman"/>
              </a:rPr>
              <a:t>м</a:t>
            </a:r>
            <a:r>
              <a:rPr dirty="0" sz="1200" spc="-25">
                <a:latin typeface="Times New Roman"/>
                <a:cs typeface="Times New Roman"/>
              </a:rPr>
              <a:t>у</a:t>
            </a:r>
            <a:r>
              <a:rPr dirty="0" sz="1200">
                <a:latin typeface="Times New Roman"/>
                <a:cs typeface="Times New Roman"/>
              </a:rPr>
              <a:t>льти</a:t>
            </a:r>
            <a:r>
              <a:rPr dirty="0" sz="1200" spc="-5">
                <a:latin typeface="Times New Roman"/>
                <a:cs typeface="Times New Roman"/>
              </a:rPr>
              <a:t>ме</a:t>
            </a: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йн</a:t>
            </a:r>
            <a:r>
              <a:rPr dirty="0" sz="1200" spc="-15">
                <a:latin typeface="Times New Roman"/>
                <a:cs typeface="Times New Roman"/>
              </a:rPr>
              <a:t>ы</a:t>
            </a:r>
            <a:r>
              <a:rPr dirty="0" sz="1200">
                <a:latin typeface="Times New Roman"/>
                <a:cs typeface="Times New Roman"/>
              </a:rPr>
              <a:t>х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тв в</a:t>
            </a:r>
            <a:r>
              <a:rPr dirty="0" sz="1200" spc="-5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п</a:t>
            </a:r>
            <a:r>
              <a:rPr dirty="0" sz="1200" spc="10">
                <a:latin typeface="Times New Roman"/>
                <a:cs typeface="Times New Roman"/>
              </a:rPr>
              <a:t>р</a:t>
            </a:r>
            <a:r>
              <a:rPr dirty="0" sz="1200">
                <a:latin typeface="Times New Roman"/>
                <a:cs typeface="Times New Roman"/>
              </a:rPr>
              <a:t>офе</a:t>
            </a:r>
            <a:r>
              <a:rPr dirty="0" sz="1200" spc="-10">
                <a:latin typeface="Times New Roman"/>
                <a:cs typeface="Times New Roman"/>
              </a:rPr>
              <a:t>с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ион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льной 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ят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ти, обр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зов</a:t>
            </a:r>
            <a:r>
              <a:rPr dirty="0" sz="1200" spc="-2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льной</a:t>
            </a:r>
            <a:r>
              <a:rPr dirty="0" sz="1200" spc="-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пр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к</a:t>
            </a:r>
            <a:r>
              <a:rPr dirty="0" sz="1200" spc="-10">
                <a:latin typeface="Times New Roman"/>
                <a:cs typeface="Times New Roman"/>
              </a:rPr>
              <a:t>т</a:t>
            </a:r>
            <a:r>
              <a:rPr dirty="0" sz="1200">
                <a:latin typeface="Times New Roman"/>
                <a:cs typeface="Times New Roman"/>
              </a:rPr>
              <a:t>ике</a:t>
            </a:r>
            <a:r>
              <a:rPr dirty="0" sz="1200">
                <a:latin typeface="Times New Roman"/>
                <a:cs typeface="Times New Roman"/>
              </a:rPr>
              <a:t> </a:t>
            </a:r>
            <a:r>
              <a:rPr dirty="0" sz="1200" spc="-20" i="1">
                <a:latin typeface="Times New Roman"/>
                <a:cs typeface="Times New Roman"/>
              </a:rPr>
              <a:t>(</a:t>
            </a:r>
            <a:r>
              <a:rPr dirty="0" sz="1200" i="1">
                <a:latin typeface="Times New Roman"/>
                <a:cs typeface="Times New Roman"/>
              </a:rPr>
              <a:t>Для</a:t>
            </a:r>
            <a:r>
              <a:rPr dirty="0" sz="1200" spc="-10" i="1">
                <a:latin typeface="Times New Roman"/>
                <a:cs typeface="Times New Roman"/>
              </a:rPr>
              <a:t> </a:t>
            </a:r>
            <a:r>
              <a:rPr dirty="0" sz="1200" spc="5" i="1">
                <a:latin typeface="Times New Roman"/>
                <a:cs typeface="Times New Roman"/>
              </a:rPr>
              <a:t>в</a:t>
            </a:r>
            <a:r>
              <a:rPr dirty="0" sz="1200" spc="-5" i="1">
                <a:latin typeface="Times New Roman"/>
                <a:cs typeface="Times New Roman"/>
              </a:rPr>
              <a:t>с</a:t>
            </a:r>
            <a:r>
              <a:rPr dirty="0" sz="1200" spc="5" i="1">
                <a:latin typeface="Times New Roman"/>
                <a:cs typeface="Times New Roman"/>
              </a:rPr>
              <a:t>е</a:t>
            </a:r>
            <a:r>
              <a:rPr dirty="0" sz="1200" i="1">
                <a:latin typeface="Times New Roman"/>
                <a:cs typeface="Times New Roman"/>
              </a:rPr>
              <a:t>х</a:t>
            </a:r>
            <a:r>
              <a:rPr dirty="0" sz="1200" spc="-5" i="1">
                <a:latin typeface="Times New Roman"/>
                <a:cs typeface="Times New Roman"/>
              </a:rPr>
              <a:t> </a:t>
            </a:r>
            <a:r>
              <a:rPr dirty="0" sz="1200" i="1">
                <a:latin typeface="Times New Roman"/>
                <a:cs typeface="Times New Roman"/>
              </a:rPr>
              <a:t>кат</a:t>
            </a:r>
            <a:r>
              <a:rPr dirty="0" sz="1200" spc="-5" i="1">
                <a:latin typeface="Times New Roman"/>
                <a:cs typeface="Times New Roman"/>
              </a:rPr>
              <a:t>е</a:t>
            </a:r>
            <a:r>
              <a:rPr dirty="0" sz="1200" i="1">
                <a:latin typeface="Times New Roman"/>
                <a:cs typeface="Times New Roman"/>
              </a:rPr>
              <a:t>горий п</a:t>
            </a:r>
            <a:r>
              <a:rPr dirty="0" sz="1200" spc="5" i="1">
                <a:latin typeface="Times New Roman"/>
                <a:cs typeface="Times New Roman"/>
              </a:rPr>
              <a:t>е</a:t>
            </a:r>
            <a:r>
              <a:rPr dirty="0" sz="1200" i="1">
                <a:latin typeface="Times New Roman"/>
                <a:cs typeface="Times New Roman"/>
              </a:rPr>
              <a:t>дагогич</a:t>
            </a:r>
            <a:r>
              <a:rPr dirty="0" sz="1200" spc="-5" i="1">
                <a:latin typeface="Times New Roman"/>
                <a:cs typeface="Times New Roman"/>
              </a:rPr>
              <a:t>ес</a:t>
            </a:r>
            <a:r>
              <a:rPr dirty="0" sz="1200" i="1">
                <a:latin typeface="Times New Roman"/>
                <a:cs typeface="Times New Roman"/>
              </a:rPr>
              <a:t>ких ра</a:t>
            </a:r>
            <a:r>
              <a:rPr dirty="0" sz="1200" spc="-10" i="1">
                <a:latin typeface="Times New Roman"/>
                <a:cs typeface="Times New Roman"/>
              </a:rPr>
              <a:t>б</a:t>
            </a:r>
            <a:r>
              <a:rPr dirty="0" sz="1200" i="1">
                <a:latin typeface="Times New Roman"/>
                <a:cs typeface="Times New Roman"/>
              </a:rPr>
              <a:t>отнико</a:t>
            </a:r>
            <a:r>
              <a:rPr dirty="0" sz="1200" spc="5" i="1">
                <a:latin typeface="Times New Roman"/>
                <a:cs typeface="Times New Roman"/>
              </a:rPr>
              <a:t>в</a:t>
            </a:r>
            <a:r>
              <a:rPr dirty="0" sz="1200" i="1">
                <a:latin typeface="Times New Roman"/>
                <a:cs typeface="Times New Roman"/>
              </a:rPr>
              <a:t>)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6877" y="6222160"/>
            <a:ext cx="235331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577215" algn="l"/>
                <a:tab pos="1297940" algn="l"/>
              </a:tabLst>
            </a:pP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ким	обр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зо</a:t>
            </a:r>
            <a:r>
              <a:rPr dirty="0" sz="1200" spc="-5">
                <a:latin typeface="Times New Roman"/>
                <a:cs typeface="Times New Roman"/>
              </a:rPr>
              <a:t>м</a:t>
            </a:r>
            <a:r>
              <a:rPr dirty="0" sz="1200">
                <a:latin typeface="Times New Roman"/>
                <a:cs typeface="Times New Roman"/>
              </a:rPr>
              <a:t>,	про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л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жив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17950" y="6222160"/>
            <a:ext cx="1022985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>
                <a:latin typeface="Times New Roman"/>
                <a:cs typeface="Times New Roman"/>
              </a:rPr>
              <a:t>положит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я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7655" y="6222160"/>
            <a:ext cx="1958339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793115" algn="l"/>
              </a:tabLst>
            </a:pPr>
            <a:r>
              <a:rPr dirty="0" sz="1200">
                <a:latin typeface="Times New Roman"/>
                <a:cs typeface="Times New Roman"/>
              </a:rPr>
              <a:t>д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н</a:t>
            </a:r>
            <a:r>
              <a:rPr dirty="0" sz="1200" spc="-5">
                <a:latin typeface="Times New Roman"/>
                <a:cs typeface="Times New Roman"/>
              </a:rPr>
              <a:t>ам</a:t>
            </a:r>
            <a:r>
              <a:rPr dirty="0" sz="1200">
                <a:latin typeface="Times New Roman"/>
                <a:cs typeface="Times New Roman"/>
              </a:rPr>
              <a:t>ика	р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 spc="15">
                <a:latin typeface="Times New Roman"/>
                <a:cs typeface="Times New Roman"/>
              </a:rPr>
              <a:t>з</a:t>
            </a:r>
            <a:r>
              <a:rPr dirty="0" sz="1200" spc="-40">
                <a:latin typeface="Times New Roman"/>
                <a:cs typeface="Times New Roman"/>
              </a:rPr>
              <a:t>у</a:t>
            </a:r>
            <a:r>
              <a:rPr dirty="0" sz="1200">
                <a:latin typeface="Times New Roman"/>
                <a:cs typeface="Times New Roman"/>
              </a:rPr>
              <a:t>льт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тивно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ти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8120" y="6397420"/>
            <a:ext cx="3640454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939800" algn="l"/>
                <a:tab pos="2194560" algn="l"/>
              </a:tabLst>
            </a:pP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еа</a:t>
            </a:r>
            <a:r>
              <a:rPr dirty="0" sz="1200">
                <a:latin typeface="Times New Roman"/>
                <a:cs typeface="Times New Roman"/>
              </a:rPr>
              <a:t>л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з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ции	до</a:t>
            </a:r>
            <a:r>
              <a:rPr dirty="0" sz="1200" spc="5">
                <a:latin typeface="Times New Roman"/>
                <a:cs typeface="Times New Roman"/>
              </a:rPr>
              <a:t>п</a:t>
            </a:r>
            <a:r>
              <a:rPr dirty="0" sz="1200">
                <a:latin typeface="Times New Roman"/>
                <a:cs typeface="Times New Roman"/>
              </a:rPr>
              <a:t>о</a:t>
            </a:r>
            <a:r>
              <a:rPr dirty="0" sz="1200" spc="-15">
                <a:latin typeface="Times New Roman"/>
                <a:cs typeface="Times New Roman"/>
              </a:rPr>
              <a:t>л</a:t>
            </a:r>
            <a:r>
              <a:rPr dirty="0" sz="1200">
                <a:latin typeface="Times New Roman"/>
                <a:cs typeface="Times New Roman"/>
              </a:rPr>
              <a:t>н</a:t>
            </a:r>
            <a:r>
              <a:rPr dirty="0" sz="1200" spc="-10">
                <a:latin typeface="Times New Roman"/>
                <a:cs typeface="Times New Roman"/>
              </a:rPr>
              <a:t>ит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льной	общ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обр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зов</a:t>
            </a:r>
            <a:r>
              <a:rPr dirty="0" sz="1200" spc="-2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1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льной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67579" y="6397420"/>
            <a:ext cx="216154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  <a:tabLst>
                <a:tab pos="1413510" algn="l"/>
              </a:tabLst>
            </a:pPr>
            <a:r>
              <a:rPr dirty="0" sz="1200">
                <a:latin typeface="Times New Roman"/>
                <a:cs typeface="Times New Roman"/>
              </a:rPr>
              <a:t>общ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звив</a:t>
            </a:r>
            <a:r>
              <a:rPr dirty="0" sz="1200" spc="-10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ющ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й	прогр</a:t>
            </a:r>
            <a:r>
              <a:rPr dirty="0" sz="1200" spc="-5">
                <a:latin typeface="Times New Roman"/>
                <a:cs typeface="Times New Roman"/>
              </a:rPr>
              <a:t>амм</a:t>
            </a:r>
            <a:r>
              <a:rPr dirty="0" sz="1200">
                <a:latin typeface="Times New Roman"/>
                <a:cs typeface="Times New Roman"/>
              </a:rPr>
              <a:t>ы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8120" y="6572680"/>
            <a:ext cx="34734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>
                <a:latin typeface="Times New Roman"/>
                <a:cs typeface="Times New Roman"/>
              </a:rPr>
              <a:t>т</a:t>
            </a:r>
            <a:r>
              <a:rPr dirty="0" sz="1200" spc="-5">
                <a:latin typeface="Times New Roman"/>
                <a:cs typeface="Times New Roman"/>
              </a:rPr>
              <a:t>е</a:t>
            </a:r>
            <a:r>
              <a:rPr dirty="0" sz="1200" spc="10">
                <a:latin typeface="Times New Roman"/>
                <a:cs typeface="Times New Roman"/>
              </a:rPr>
              <a:t>х</a:t>
            </a:r>
            <a:r>
              <a:rPr dirty="0" sz="1200" spc="-10">
                <a:latin typeface="Times New Roman"/>
                <a:cs typeface="Times New Roman"/>
              </a:rPr>
              <a:t>н</a:t>
            </a:r>
            <a:r>
              <a:rPr dirty="0" sz="1200">
                <a:latin typeface="Times New Roman"/>
                <a:cs typeface="Times New Roman"/>
              </a:rPr>
              <a:t>и</a:t>
            </a:r>
            <a:r>
              <a:rPr dirty="0" sz="1200" spc="-5">
                <a:latin typeface="Times New Roman"/>
                <a:cs typeface="Times New Roman"/>
              </a:rPr>
              <a:t>чес</a:t>
            </a:r>
            <a:r>
              <a:rPr dirty="0" sz="1200">
                <a:latin typeface="Times New Roman"/>
                <a:cs typeface="Times New Roman"/>
              </a:rPr>
              <a:t>кой</a:t>
            </a:r>
            <a:r>
              <a:rPr dirty="0" sz="1200" spc="10">
                <a:latin typeface="Times New Roman"/>
                <a:cs typeface="Times New Roman"/>
              </a:rPr>
              <a:t> </a:t>
            </a:r>
            <a:r>
              <a:rPr dirty="0" sz="1200">
                <a:latin typeface="Times New Roman"/>
                <a:cs typeface="Times New Roman"/>
              </a:rPr>
              <a:t>н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пр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вл</a:t>
            </a:r>
            <a:r>
              <a:rPr dirty="0" sz="1200" spc="-10">
                <a:latin typeface="Times New Roman"/>
                <a:cs typeface="Times New Roman"/>
              </a:rPr>
              <a:t>ен</a:t>
            </a:r>
            <a:r>
              <a:rPr dirty="0" sz="1200">
                <a:latin typeface="Times New Roman"/>
                <a:cs typeface="Times New Roman"/>
              </a:rPr>
              <a:t>но</a:t>
            </a:r>
            <a:r>
              <a:rPr dirty="0" sz="1200" spc="-5">
                <a:latin typeface="Times New Roman"/>
                <a:cs typeface="Times New Roman"/>
              </a:rPr>
              <a:t>с</a:t>
            </a:r>
            <a:r>
              <a:rPr dirty="0" sz="1200">
                <a:latin typeface="Times New Roman"/>
                <a:cs typeface="Times New Roman"/>
              </a:rPr>
              <a:t>ти</a:t>
            </a:r>
            <a:r>
              <a:rPr dirty="0" sz="1200" spc="25">
                <a:latin typeface="Times New Roman"/>
                <a:cs typeface="Times New Roman"/>
              </a:rPr>
              <a:t> </a:t>
            </a:r>
            <a:r>
              <a:rPr dirty="0" sz="1200" spc="-40">
                <a:latin typeface="Times New Roman"/>
                <a:cs typeface="Times New Roman"/>
              </a:rPr>
              <a:t>«</a:t>
            </a:r>
            <a:r>
              <a:rPr dirty="0" sz="1200" spc="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втомод</a:t>
            </a:r>
            <a:r>
              <a:rPr dirty="0" sz="1200" spc="-10">
                <a:latin typeface="Times New Roman"/>
                <a:cs typeface="Times New Roman"/>
              </a:rPr>
              <a:t>е</a:t>
            </a:r>
            <a:r>
              <a:rPr dirty="0" sz="1200">
                <a:latin typeface="Times New Roman"/>
                <a:cs typeface="Times New Roman"/>
              </a:rPr>
              <a:t>л</a:t>
            </a:r>
            <a:r>
              <a:rPr dirty="0" sz="1200" spc="5">
                <a:latin typeface="Times New Roman"/>
                <a:cs typeface="Times New Roman"/>
              </a:rPr>
              <a:t>и</a:t>
            </a:r>
            <a:r>
              <a:rPr dirty="0" sz="1200">
                <a:latin typeface="Times New Roman"/>
                <a:cs typeface="Times New Roman"/>
              </a:rPr>
              <a:t>ро</a:t>
            </a:r>
            <a:r>
              <a:rPr dirty="0" sz="1200" spc="5">
                <a:latin typeface="Times New Roman"/>
                <a:cs typeface="Times New Roman"/>
              </a:rPr>
              <a:t>в</a:t>
            </a:r>
            <a:r>
              <a:rPr dirty="0" sz="1200" spc="-5">
                <a:latin typeface="Times New Roman"/>
                <a:cs typeface="Times New Roman"/>
              </a:rPr>
              <a:t>а</a:t>
            </a:r>
            <a:r>
              <a:rPr dirty="0" sz="1200">
                <a:latin typeface="Times New Roman"/>
                <a:cs typeface="Times New Roman"/>
              </a:rPr>
              <a:t>ни</a:t>
            </a:r>
            <a:r>
              <a:rPr dirty="0" sz="1200" spc="25">
                <a:latin typeface="Times New Roman"/>
                <a:cs typeface="Times New Roman"/>
              </a:rPr>
              <a:t>е</a:t>
            </a:r>
            <a:r>
              <a:rPr dirty="0" sz="1200" spc="-40">
                <a:latin typeface="Times New Roman"/>
                <a:cs typeface="Times New Roman"/>
              </a:rPr>
              <a:t>».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221" y="722375"/>
          <a:ext cx="6312535" cy="722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782"/>
                <a:gridCol w="1258824"/>
                <a:gridCol w="1440434"/>
                <a:gridCol w="901064"/>
                <a:gridCol w="989075"/>
              </a:tblGrid>
              <a:tr h="358394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8770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5"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1301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8318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тник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16.05.2022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ртиф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008557" y="2144521"/>
          <a:ext cx="6113145" cy="3905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8793"/>
                <a:gridCol w="4682743"/>
              </a:tblGrid>
              <a:tr h="356616"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78295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1594">
                        <a:lnSpc>
                          <a:spcPts val="1380"/>
                        </a:lnSpc>
                        <a:tabLst>
                          <a:tab pos="1035050" algn="l"/>
                          <a:tab pos="2100580" algn="l"/>
                          <a:tab pos="2693035" algn="l"/>
                          <a:tab pos="3517265" algn="l"/>
                          <a:tab pos="452374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пьют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	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зыкальный	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нтр,	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ифр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вой	фото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вид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принт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777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пьют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о,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ра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–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ных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тий,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подготов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ных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лов </a:t>
                      </a:r>
                      <a:r>
                        <a:rPr dirty="0" sz="1200" spc="-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 в ди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нци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ых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окс 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–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ждо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нятию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роприятию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под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отовке к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ня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658109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60325">
                        <a:lnSpc>
                          <a:spcPct val="958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пьют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жит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лях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льной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ивно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dirty="0" sz="1200" spc="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нового  </a:t>
                      </a:r>
                      <a:r>
                        <a:rPr dirty="0" sz="1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ла  </a:t>
                      </a:r>
                      <a:r>
                        <a:rPr dirty="0" sz="1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зн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ий,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элек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ронного </a:t>
                      </a:r>
                      <a:r>
                        <a:rPr dirty="0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 </a:t>
                      </a:r>
                      <a:r>
                        <a:rPr dirty="0" sz="1200" spc="-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информ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ктронное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     </a:t>
                      </a:r>
                      <a:r>
                        <a:rPr dirty="0" sz="120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      </a:t>
                      </a:r>
                      <a:r>
                        <a:rPr dirty="0" sz="1200" spc="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    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электронн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     </a:t>
                      </a:r>
                      <a:r>
                        <a:rPr dirty="0" sz="1200" spc="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</a:t>
                      </a:r>
                      <a:r>
                        <a:rPr dirty="0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опыта, </a:t>
                      </a:r>
                      <a:r>
                        <a:rPr dirty="0" sz="12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 </a:t>
                      </a:r>
                      <a:r>
                        <a:rPr dirty="0" sz="12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тории </a:t>
                      </a:r>
                      <a:r>
                        <a:rPr dirty="0" sz="1200" spc="-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за </a:t>
                      </a:r>
                      <a:r>
                        <a:rPr dirty="0" sz="12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электронн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ых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опытом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с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коллег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ке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ых </a:t>
                      </a:r>
                      <a:r>
                        <a:rPr dirty="0" sz="12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ообщ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  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    </a:t>
                      </a:r>
                      <a:r>
                        <a:rPr dirty="0" sz="12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   </a:t>
                      </a:r>
                      <a:r>
                        <a:rPr dirty="0" sz="12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   </a:t>
                      </a:r>
                      <a:r>
                        <a:rPr dirty="0" sz="12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   </a:t>
                      </a:r>
                      <a:r>
                        <a:rPr dirty="0" sz="1200" spc="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ых      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ких 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 </a:t>
                      </a:r>
                      <a:r>
                        <a:rPr dirty="0" sz="1200" spc="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 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асс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ых  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й,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     </a:t>
                      </a:r>
                      <a:r>
                        <a:rPr dirty="0" sz="1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     </a:t>
                      </a:r>
                      <a:r>
                        <a:rPr dirty="0" sz="12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     </a:t>
                      </a:r>
                      <a:r>
                        <a:rPr dirty="0" sz="12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     </a:t>
                      </a:r>
                      <a:r>
                        <a:rPr dirty="0" sz="12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    </a:t>
                      </a:r>
                      <a:r>
                        <a:rPr dirty="0" sz="12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онл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778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 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 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рокс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–  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  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подготовки   </a:t>
                      </a:r>
                      <a:r>
                        <a:rPr dirty="0" sz="1200" spc="-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ня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7729" y="723958"/>
            <a:ext cx="3781425" cy="17843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Пров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денные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-20" b="1">
                <a:solidFill>
                  <a:srgbClr val="30859B"/>
                </a:solidFill>
                <a:latin typeface="Times New Roman"/>
                <a:cs typeface="Times New Roman"/>
              </a:rPr>
              <a:t>ы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ы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уроки, зан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я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ия, м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роп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иятия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897305" y="1073149"/>
          <a:ext cx="6224270" cy="8791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664"/>
                <a:gridCol w="1698066"/>
                <a:gridCol w="1486153"/>
                <a:gridCol w="1678305"/>
                <a:gridCol w="990599"/>
              </a:tblGrid>
              <a:tr h="2286380"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2465" marR="175260" indent="-49085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99695" marR="96520" indent="-190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город,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7630" marR="86995" indent="1270">
                        <a:lnSpc>
                          <a:spcPct val="9590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ид,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роприятия, в 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которого прово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ило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рытый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нятие,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(за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объ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р,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др.)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33629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7785">
                        <a:lnSpc>
                          <a:spcPct val="95800"/>
                        </a:lnSpc>
                        <a:tabLst>
                          <a:tab pos="698500" algn="l"/>
                          <a:tab pos="949325" algn="l"/>
                          <a:tab pos="1162050" algn="l"/>
                          <a:tab pos="1388110" algn="l"/>
                          <a:tab pos="145224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Открытый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	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йонном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кторов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шк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: </a:t>
                      </a:r>
                      <a:r>
                        <a:rPr dirty="0" sz="1200" spc="-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онитор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нг,			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отсл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	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корр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нный	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боты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	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			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8419">
                        <a:lnSpc>
                          <a:spcPts val="1380"/>
                        </a:lnSpc>
                        <a:spcBef>
                          <a:spcPts val="35"/>
                        </a:spcBef>
                        <a:tabLst>
                          <a:tab pos="115189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	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19.02.2021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16141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9055">
                        <a:lnSpc>
                          <a:spcPts val="1380"/>
                        </a:lnSpc>
                        <a:tabLst>
                          <a:tab pos="89916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ож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	зи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 кр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7785">
                        <a:lnSpc>
                          <a:spcPct val="95900"/>
                        </a:lnSpc>
                        <a:tabLst>
                          <a:tab pos="857885" algn="l"/>
                          <a:tab pos="960755" algn="l"/>
                          <a:tab pos="1092200" algn="l"/>
                          <a:tab pos="138112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  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эколог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			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иков </a:t>
                      </a:r>
                      <a:r>
                        <a:rPr dirty="0" sz="1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- 202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кции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для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и,	т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		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472440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2865" marR="59055">
                        <a:lnSpc>
                          <a:spcPts val="1380"/>
                        </a:lnSpc>
                        <a:tabLst>
                          <a:tab pos="117157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	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09270">
                        <a:lnSpc>
                          <a:spcPts val="138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22.03.2021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22375"/>
          <a:ext cx="6224270" cy="916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664"/>
                <a:gridCol w="1698066"/>
                <a:gridCol w="1486153"/>
                <a:gridCol w="1678305"/>
                <a:gridCol w="990599"/>
              </a:tblGrid>
              <a:tr h="884174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60960">
                        <a:lnSpc>
                          <a:spcPct val="95900"/>
                        </a:lnSpc>
                        <a:tabLst>
                          <a:tab pos="150177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эколого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олог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№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	г.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жные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5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410"/>
                        </a:lnSpc>
                        <a:tabLst>
                          <a:tab pos="1452245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	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9690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707390" algn="l"/>
                          <a:tab pos="1127760" algn="l"/>
                          <a:tab pos="1253490" algn="l"/>
                        </a:tabLst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ном		эт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	ДО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13.04 2021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0117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550545" algn="l"/>
                          <a:tab pos="1254125" algn="l"/>
                        </a:tabLst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	лоб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игы	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 ки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ү”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9055">
                        <a:lnSpc>
                          <a:spcPct val="95800"/>
                        </a:lnSpc>
                        <a:tabLst>
                          <a:tab pos="676910" algn="l"/>
                          <a:tab pos="949325" algn="l"/>
                          <a:tab pos="1017905" algn="l"/>
                          <a:tab pos="1329690" algn="l"/>
                          <a:tab pos="144462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Открытый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йонном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		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	РТ		на	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ОО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  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16.10.2021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0842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72961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втомод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8419">
                        <a:lnSpc>
                          <a:spcPts val="1380"/>
                        </a:lnSpc>
                        <a:tabLst>
                          <a:tab pos="941705" algn="l"/>
                          <a:tab pos="1143000" algn="l"/>
                          <a:tab pos="1445895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	в	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	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втомод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лям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воз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ожно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здоровья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23.11. 2021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7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7785">
                        <a:lnSpc>
                          <a:spcPts val="1380"/>
                        </a:lnSpc>
                        <a:tabLst>
                          <a:tab pos="154241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ровод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ия.  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боты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>
                        <a:lnSpc>
                          <a:spcPts val="1315"/>
                        </a:lnSpc>
                        <a:tabLst>
                          <a:tab pos="154114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	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7150">
                        <a:lnSpc>
                          <a:spcPts val="1380"/>
                        </a:lnSpc>
                        <a:spcBef>
                          <a:spcPts val="65"/>
                        </a:spcBef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облен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</a:t>
                      </a:r>
                      <a:r>
                        <a:rPr dirty="0" sz="1200" spc="-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9690">
                        <a:lnSpc>
                          <a:spcPct val="95900"/>
                        </a:lnSpc>
                        <a:tabLst>
                          <a:tab pos="855980" algn="l"/>
                          <a:tab pos="913130" algn="l"/>
                          <a:tab pos="137922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Открытый	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	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28.11.2021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83436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751840" indent="40640">
                        <a:lnSpc>
                          <a:spcPts val="1380"/>
                        </a:lnSpc>
                      </a:pP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Выжиган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410"/>
                        </a:lnSpc>
                        <a:tabLst>
                          <a:tab pos="1452245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	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9690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707390" algn="l"/>
                          <a:tab pos="926465" algn="l"/>
                          <a:tab pos="1127760" algn="l"/>
                          <a:tab pos="1253490" algn="l"/>
                        </a:tabLst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ном		эт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дож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	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рг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	ДО	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04.12. 2021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12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19824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нцир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ярд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ндә	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үлч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 үлч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ү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2865" marR="59690">
                        <a:lnSpc>
                          <a:spcPts val="1380"/>
                        </a:lnSpc>
                        <a:tabLst>
                          <a:tab pos="11620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Открытый  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   </a:t>
                      </a:r>
                      <a:r>
                        <a:rPr dirty="0" sz="12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ководит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</a:t>
                      </a:r>
                      <a:r>
                        <a:rPr dirty="0" sz="1200" spc="-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	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06.03.2021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59151" y="6897292"/>
            <a:ext cx="237871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П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ов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д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ни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,  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ие</a:t>
            </a:r>
            <a:r>
              <a:rPr dirty="0" sz="1200" spc="-20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 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минарах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22375"/>
          <a:ext cx="6224270" cy="5999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9664"/>
                <a:gridCol w="1698066"/>
                <a:gridCol w="1486153"/>
                <a:gridCol w="1678305"/>
                <a:gridCol w="990599"/>
              </a:tblGrid>
              <a:tr h="708913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8419">
                        <a:lnSpc>
                          <a:spcPct val="95900"/>
                        </a:lnSpc>
                        <a:tabLst>
                          <a:tab pos="115189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	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6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9.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все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2865" marR="59690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  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 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  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    </a:t>
                      </a:r>
                      <a:r>
                        <a:rPr dirty="0" sz="1200" spc="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13.03. 2022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5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  </a:t>
                      </a:r>
                      <a:r>
                        <a:rPr dirty="0" sz="1200" spc="-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2865" marR="59055">
                        <a:lnSpc>
                          <a:spcPts val="1380"/>
                        </a:lnSpc>
                        <a:tabLst>
                          <a:tab pos="1226820" algn="l"/>
                          <a:tab pos="15220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рс	юных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торов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2865">
                        <a:lnSpc>
                          <a:spcPts val="1345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21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17.04. 2022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08557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  <a:tabLst>
                          <a:tab pos="154241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ботка	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8419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10934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изготовл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ие	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 др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7785">
                        <a:lnSpc>
                          <a:spcPct val="95900"/>
                        </a:lnSpc>
                        <a:tabLst>
                          <a:tab pos="772795" algn="l"/>
                          <a:tab pos="1199515" algn="l"/>
                          <a:tab pos="13779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		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ли	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	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07.09.2021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5998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71310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9690">
                        <a:lnSpc>
                          <a:spcPts val="1380"/>
                        </a:lnSpc>
                        <a:tabLst>
                          <a:tab pos="856615" algn="l"/>
                          <a:tab pos="114300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	в	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9055">
                        <a:lnSpc>
                          <a:spcPts val="1380"/>
                        </a:lnSpc>
                        <a:tabLst>
                          <a:tab pos="948055" algn="l"/>
                          <a:tab pos="153162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овре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ке	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58419">
                        <a:lnSpc>
                          <a:spcPts val="1380"/>
                        </a:lnSpc>
                        <a:tabLst>
                          <a:tab pos="329565" algn="l"/>
                          <a:tab pos="138049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–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ожно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ждого.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 marR="6096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Формиров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го,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опир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 </a:t>
                      </a:r>
                      <a:r>
                        <a:rPr dirty="0" sz="1200" spc="-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18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19.08.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2865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97305" y="7245984"/>
          <a:ext cx="6224270" cy="26492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568"/>
                <a:gridCol w="1361262"/>
                <a:gridCol w="1345692"/>
                <a:gridCol w="2161667"/>
                <a:gridCol w="990599"/>
              </a:tblGrid>
              <a:tr h="1583817">
                <a:tc>
                  <a:txBody>
                    <a:bodyPr/>
                    <a:lstStyle/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239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1280" marR="78105" indent="-127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 город,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зон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0010" marR="7366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 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90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>
                        <a:lnSpc>
                          <a:spcPct val="95900"/>
                        </a:lnSpc>
                        <a:tabLst>
                          <a:tab pos="113855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нолог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	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80"/>
                        </a:lnSpc>
                        <a:tabLst>
                          <a:tab pos="782955" algn="l"/>
                          <a:tab pos="113792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	и	во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905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ющий       </a:t>
                      </a:r>
                      <a:r>
                        <a:rPr dirty="0" sz="1200" spc="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нг      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тел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   </a:t>
                      </a:r>
                      <a:r>
                        <a:rPr dirty="0" sz="1200" spc="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 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>
                        <a:lnSpc>
                          <a:spcPts val="1315"/>
                        </a:lnSpc>
                        <a:tabLst>
                          <a:tab pos="135826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нтр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оци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5880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092835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рного   </a:t>
                      </a:r>
                      <a:r>
                        <a:rPr dirty="0" sz="12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  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Г.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.,  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 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ГАОУ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05.01.2021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22375"/>
          <a:ext cx="6224270" cy="91668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568"/>
                <a:gridCol w="1361262"/>
                <a:gridCol w="1345692"/>
                <a:gridCol w="2161667"/>
                <a:gridCol w="990599"/>
              </a:tblGrid>
              <a:tr h="358394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33401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вн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 для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109596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5880">
                        <a:lnSpc>
                          <a:spcPts val="1380"/>
                        </a:lnSpc>
                        <a:tabLst>
                          <a:tab pos="635635" algn="l"/>
                          <a:tab pos="844550" algn="l"/>
                          <a:tab pos="956944" algn="l"/>
                          <a:tab pos="1116965" algn="l"/>
                          <a:tab pos="1449070" algn="l"/>
                          <a:tab pos="1636395" algn="l"/>
                          <a:tab pos="1812925" algn="l"/>
                          <a:tab pos="193802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	на	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 </a:t>
                      </a:r>
                      <a:r>
                        <a:rPr dirty="0" sz="1200" spc="-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кторов </a:t>
                      </a:r>
                      <a:r>
                        <a:rPr dirty="0" sz="1200" spc="-1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:	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онитор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нг,			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рий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отсл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корр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	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	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ивно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боты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		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	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35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19.02.2021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82396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9055">
                        <a:lnSpc>
                          <a:spcPts val="1380"/>
                        </a:lnSpc>
                        <a:tabLst>
                          <a:tab pos="11366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Уч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тие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8419">
                        <a:lnSpc>
                          <a:spcPts val="1380"/>
                        </a:lnSpc>
                        <a:tabLst>
                          <a:tab pos="12128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    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ных  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РТ </a:t>
                      </a:r>
                      <a:r>
                        <a:rPr dirty="0" sz="12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1200" spc="-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поддер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ке </a:t>
                      </a:r>
                      <a:r>
                        <a:rPr dirty="0" sz="12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ию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г. 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08.08.2021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83690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12903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жиг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>
                        <a:lnSpc>
                          <a:spcPct val="95900"/>
                        </a:lnSpc>
                        <a:tabLst>
                          <a:tab pos="553720" algn="l"/>
                          <a:tab pos="932180" algn="l"/>
                          <a:tab pos="1109980" algn="l"/>
                          <a:tab pos="1209040" algn="l"/>
                          <a:tab pos="193040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	на 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	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	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dirty="0" sz="12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льных  </a:t>
                      </a:r>
                      <a:r>
                        <a:rPr dirty="0" sz="1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	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			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16.10.2021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655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>
                        <a:lnSpc>
                          <a:spcPts val="1380"/>
                        </a:lnSpc>
                        <a:tabLst>
                          <a:tab pos="120459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боты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облен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 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6515">
                        <a:lnSpc>
                          <a:spcPts val="1380"/>
                        </a:lnSpc>
                        <a:tabLst>
                          <a:tab pos="149606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     </a:t>
                      </a:r>
                      <a:r>
                        <a:rPr dirty="0" sz="1200" spc="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 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	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  </a:t>
                      </a:r>
                      <a:r>
                        <a:rPr dirty="0" sz="1200" spc="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      </a:t>
                      </a:r>
                      <a:r>
                        <a:rPr dirty="0" sz="1200" spc="-8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28.11.2021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34337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48005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Си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этное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жиг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8419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  </a:t>
                      </a:r>
                      <a:r>
                        <a:rPr dirty="0" sz="12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</a:t>
                      </a:r>
                      <a:r>
                        <a:rPr dirty="0" sz="1200" spc="-9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       </a:t>
                      </a:r>
                      <a:r>
                        <a:rPr dirty="0" sz="1200" spc="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7150">
                        <a:lnSpc>
                          <a:spcPts val="1380"/>
                        </a:lnSpc>
                        <a:tabLst>
                          <a:tab pos="1404620" algn="l"/>
                          <a:tab pos="201676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	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	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8419">
                        <a:lnSpc>
                          <a:spcPts val="1380"/>
                        </a:lnSpc>
                        <a:tabLst>
                          <a:tab pos="127889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нном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льном  </a:t>
                      </a:r>
                      <a:r>
                        <a:rPr dirty="0" sz="1200" spc="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	обр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905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      </a:t>
                      </a:r>
                      <a:r>
                        <a:rPr dirty="0" sz="12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риволж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кий)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21.12.2021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169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  <a:tabLst>
                          <a:tab pos="121602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09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5244">
                        <a:lnSpc>
                          <a:spcPct val="95900"/>
                        </a:lnSpc>
                        <a:tabLst>
                          <a:tab pos="193675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ком   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ктик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нтир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ном      </a:t>
                      </a:r>
                      <a:r>
                        <a:rPr dirty="0" sz="12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    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     </a:t>
                      </a:r>
                      <a:r>
                        <a:rPr dirty="0" sz="1200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8419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 </a:t>
                      </a:r>
                      <a:r>
                        <a:rPr dirty="0" sz="1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  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ДЭ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Ел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     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     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12.11.2021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947542" y="1088693"/>
            <a:ext cx="22034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Вы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упл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ния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на кон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ф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нциях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099942" y="7831885"/>
            <a:ext cx="189738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Ме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д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чес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кие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публи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к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ации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18692"/>
          <a:ext cx="6224270" cy="190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3568"/>
                <a:gridCol w="1361262"/>
                <a:gridCol w="1345692"/>
                <a:gridCol w="2161667"/>
                <a:gridCol w="990599"/>
              </a:tblGrid>
              <a:tr h="182880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Ел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97305" y="1437385"/>
          <a:ext cx="6312535" cy="62191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5061"/>
                <a:gridCol w="1464945"/>
                <a:gridCol w="990600"/>
                <a:gridCol w="2431414"/>
                <a:gridCol w="899159"/>
              </a:tblGrid>
              <a:tr h="707136"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8419">
                        <a:lnSpc>
                          <a:spcPts val="1380"/>
                        </a:lnSpc>
                        <a:tabLst>
                          <a:tab pos="798830" algn="l"/>
                          <a:tab pos="1549400" algn="l"/>
                          <a:tab pos="2118995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	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нции,	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ботников	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провед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9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>
                        <a:lnSpc>
                          <a:spcPts val="1380"/>
                        </a:lnSpc>
                        <a:tabLst>
                          <a:tab pos="131826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оль </a:t>
                      </a:r>
                      <a:r>
                        <a:rPr dirty="0" sz="1200" spc="-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формиров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45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16839">
                        <a:lnSpc>
                          <a:spcPts val="138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7785">
                        <a:lnSpc>
                          <a:spcPct val="95900"/>
                        </a:lnSpc>
                        <a:tabLst>
                          <a:tab pos="1381760" algn="l"/>
                          <a:tab pos="1514475" algn="l"/>
                          <a:tab pos="1821180" algn="l"/>
                          <a:tab pos="2285365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в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кцио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	объ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     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      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   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        </a:t>
                      </a:r>
                      <a:r>
                        <a:rPr dirty="0" sz="12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       </a:t>
                      </a:r>
                      <a:r>
                        <a:rPr dirty="0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      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   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формиров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	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25.08.2021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9342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8419">
                        <a:lnSpc>
                          <a:spcPts val="1380"/>
                        </a:lnSpc>
                        <a:tabLst>
                          <a:tab pos="102616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Инт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ллек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игра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35877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2827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6515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ллек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игре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Мой</a:t>
                      </a:r>
                      <a:r>
                        <a:rPr dirty="0" sz="12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r>
                        <a:rPr dirty="0" sz="12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       </a:t>
                      </a:r>
                      <a:r>
                        <a:rPr dirty="0" sz="1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       </a:t>
                      </a:r>
                      <a:r>
                        <a:rPr dirty="0" sz="1200" spc="-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ре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</a:t>
                      </a:r>
                      <a:r>
                        <a:rPr dirty="0" sz="1200" spc="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</a:t>
                      </a:r>
                      <a:r>
                        <a:rPr dirty="0" sz="1200" spc="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ии,   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    </a:t>
                      </a:r>
                      <a:r>
                        <a:rPr dirty="0" sz="1200" spc="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     </a:t>
                      </a:r>
                      <a:r>
                        <a:rPr dirty="0" sz="1200" spc="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7785">
                        <a:lnSpc>
                          <a:spcPts val="1380"/>
                        </a:lnSpc>
                        <a:tabLst>
                          <a:tab pos="167449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ция	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кла  </a:t>
                      </a:r>
                      <a:r>
                        <a:rPr dirty="0" sz="12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588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формиров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 spc="5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  </a:t>
                      </a:r>
                      <a:r>
                        <a:rPr dirty="0" sz="1200" spc="-14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 spc="1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 </a:t>
                      </a:r>
                      <a:r>
                        <a:rPr dirty="0" sz="12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     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    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35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</a:t>
                      </a:r>
                      <a:r>
                        <a:rPr dirty="0" sz="1200" spc="-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27.02.2021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849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6515">
                        <a:lnSpc>
                          <a:spcPts val="1380"/>
                        </a:lnSpc>
                        <a:tabLst>
                          <a:tab pos="882015" algn="l"/>
                          <a:tab pos="97726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щита	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		форма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6515">
                        <a:lnSpc>
                          <a:spcPts val="1380"/>
                        </a:lnSpc>
                        <a:tabLst>
                          <a:tab pos="124333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ции	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16839">
                        <a:lnSpc>
                          <a:spcPts val="138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7785">
                        <a:lnSpc>
                          <a:spcPct val="95900"/>
                        </a:lnSpc>
                        <a:tabLst>
                          <a:tab pos="1381760" algn="l"/>
                          <a:tab pos="1514475" algn="l"/>
                          <a:tab pos="1821180" algn="l"/>
                          <a:tab pos="2283460" algn="l"/>
                        </a:tabLst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в		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кцио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	объ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       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        </a:t>
                      </a:r>
                      <a:r>
                        <a:rPr dirty="0" sz="1200" spc="-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   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йона        </a:t>
                      </a:r>
                      <a:r>
                        <a:rPr dirty="0" sz="1200" spc="-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       </a:t>
                      </a:r>
                      <a:r>
                        <a:rPr dirty="0" sz="1200" spc="-7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       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 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Роль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    </a:t>
                      </a:r>
                      <a:r>
                        <a:rPr dirty="0" sz="1200" spc="-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	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формиров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нии	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287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27.08.2021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897305" y="8180578"/>
          <a:ext cx="6312535" cy="1772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025"/>
                <a:gridCol w="1408557"/>
                <a:gridCol w="1342898"/>
                <a:gridCol w="2042540"/>
                <a:gridCol w="899159"/>
              </a:tblGrid>
              <a:tr h="14084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56210" marR="149860" indent="-63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вид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ции,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1280" marR="74930" indent="-1270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27000" marR="121285" indent="-190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Где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еча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(наим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 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твляв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 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 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ции)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4785" marR="177800" indent="13843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Год изд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11454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Метод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ботка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йте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info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ro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10.10.2021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897251" y="5313856"/>
            <a:ext cx="230251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зу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ь</a:t>
            </a:r>
            <a:r>
              <a:rPr dirty="0" sz="1200" spc="10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ы у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ия в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конк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у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ах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22375"/>
          <a:ext cx="6312535" cy="4415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08025"/>
                <a:gridCol w="1408557"/>
                <a:gridCol w="1342898"/>
                <a:gridCol w="2042540"/>
                <a:gridCol w="899159"/>
              </a:tblGrid>
              <a:tr h="1059433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70180">
                        <a:lnSpc>
                          <a:spcPct val="9590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 тәэ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итү 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эле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рын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ң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төз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ү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15570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“Бе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әт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рүдә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тын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җиһ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ың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 рол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йте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3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kopilk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roko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v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r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u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10.10.2021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2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2260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Шари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шинк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йте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f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g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osonline.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ru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29.09.2022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834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4351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рч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 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звития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тивного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ышл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са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йте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du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tim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e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ru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29.09.2022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97305" y="5662548"/>
          <a:ext cx="6312535" cy="4240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4957"/>
                <a:gridCol w="2176653"/>
                <a:gridCol w="1879346"/>
                <a:gridCol w="901064"/>
                <a:gridCol w="899159"/>
              </a:tblGrid>
              <a:tr h="882396">
                <a:tc>
                  <a:txBody>
                    <a:bodyPr/>
                    <a:lstStyle/>
                    <a:p>
                      <a:pPr marL="14414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№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64184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3660" marR="70485" indent="-127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 город,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8270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 marR="185420" indent="13081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Год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18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778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рс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    </a:t>
                      </a:r>
                      <a:r>
                        <a:rPr dirty="0" sz="1200" spc="1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Созид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 школьн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848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7785">
                        <a:lnSpc>
                          <a:spcPct val="95900"/>
                        </a:lnSpc>
                        <a:tabLst>
                          <a:tab pos="935990" algn="l"/>
                          <a:tab pos="151130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Инт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ллек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игра  </a:t>
                      </a:r>
                      <a:r>
                        <a:rPr dirty="0" sz="1200" spc="-1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гоги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    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     </a:t>
                      </a:r>
                      <a:r>
                        <a:rPr dirty="0" sz="1200" spc="114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	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конфер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		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и,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хи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ии,  </a:t>
                      </a:r>
                      <a:r>
                        <a:rPr dirty="0" sz="1200" spc="10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64769" marR="56515">
                        <a:lnSpc>
                          <a:spcPts val="1380"/>
                        </a:lnSpc>
                        <a:spcBef>
                          <a:spcPts val="35"/>
                        </a:spcBef>
                        <a:tabLst>
                          <a:tab pos="141986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ция	пр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   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цикла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  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тво   </a:t>
                      </a:r>
                      <a:r>
                        <a:rPr dirty="0" sz="1200" spc="-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форм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тной 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ной 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      </a:t>
                      </a:r>
                      <a:r>
                        <a:rPr dirty="0" sz="1200" spc="-1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      </a:t>
                      </a:r>
                      <a:r>
                        <a:rPr dirty="0" sz="1200" spc="-7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зе      </a:t>
                      </a:r>
                      <a:r>
                        <a:rPr dirty="0" sz="1200" spc="-6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5244">
                        <a:lnSpc>
                          <a:spcPts val="1380"/>
                        </a:lnSpc>
                        <a:tabLst>
                          <a:tab pos="165290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	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Акт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ныш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77470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 поб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9715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ви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336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3.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64769" marR="58419">
                        <a:lnSpc>
                          <a:spcPts val="1380"/>
                        </a:lnSpc>
                        <a:tabLst>
                          <a:tab pos="1394460" algn="l"/>
                        </a:tabLst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        </a:t>
                      </a:r>
                      <a:r>
                        <a:rPr dirty="0" sz="1200" spc="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вка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	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щи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школ </a:t>
                      </a:r>
                      <a:r>
                        <a:rPr dirty="0" sz="1200" spc="-1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dirty="0" sz="1200" spc="-9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04139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522347" y="5144692"/>
            <a:ext cx="3054350" cy="17780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зу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ь</a:t>
            </a:r>
            <a:r>
              <a:rPr dirty="0" sz="1200" spc="10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ы у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бно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-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во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пи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льной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1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б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ы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897305" y="722375"/>
          <a:ext cx="6312535" cy="4070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4957"/>
                <a:gridCol w="2176653"/>
                <a:gridCol w="1879346"/>
                <a:gridCol w="901064"/>
                <a:gridCol w="899159"/>
              </a:tblGrid>
              <a:tr h="182880"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ного обра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1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4.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ts val="1410"/>
                        </a:lnSpc>
                        <a:tabLst>
                          <a:tab pos="941705" algn="l"/>
                          <a:tab pos="177165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рс	г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нтов	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80"/>
                        </a:lnSpc>
                        <a:tabLst>
                          <a:tab pos="125222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фт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	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80"/>
                        </a:lnSpc>
                        <a:tabLst>
                          <a:tab pos="1353820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	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57785">
                        <a:lnSpc>
                          <a:spcPts val="1380"/>
                        </a:lnSpc>
                        <a:spcBef>
                          <a:spcPts val="65"/>
                        </a:spcBef>
                        <a:tabLst>
                          <a:tab pos="1138555" algn="l"/>
                          <a:tab pos="1579880" algn="l"/>
                          <a:tab pos="2021839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нфра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		ц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	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онт	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100" spc="-1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1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аст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е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566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5.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1879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 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күрг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мәс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1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ертифи</a:t>
                      </a:r>
                      <a:r>
                        <a:rPr dirty="0" sz="1100" spc="-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100">
                          <a:latin typeface="Times New Roman"/>
                          <a:cs typeface="Times New Roman"/>
                        </a:rPr>
                        <a:t>ат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5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6.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80645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Кил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әчә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ккә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рү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2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ында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здыр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Һөн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ә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бют”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>
                        <a:lnSpc>
                          <a:spcPts val="1380"/>
                        </a:lnSpc>
                        <a:tabLst>
                          <a:tab pos="699770" algn="l"/>
                        </a:tabLst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	за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15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подготов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41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тника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834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7.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9690">
                        <a:lnSpc>
                          <a:spcPts val="1380"/>
                        </a:lnSpc>
                        <a:tabLst>
                          <a:tab pos="1522095" algn="l"/>
                        </a:tabLst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кие	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202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785">
                        <a:lnSpc>
                          <a:spcPts val="1380"/>
                        </a:lnSpc>
                        <a:tabLst>
                          <a:tab pos="699135" algn="l"/>
                        </a:tabLst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годар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	за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подготов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а  </a:t>
                      </a:r>
                      <a:r>
                        <a:rPr dirty="0" sz="1200" spc="-13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15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41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2022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87221" y="5493384"/>
          <a:ext cx="6222365" cy="4472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4746"/>
                <a:gridCol w="1390142"/>
                <a:gridCol w="1303019"/>
                <a:gridCol w="942212"/>
                <a:gridCol w="771143"/>
              </a:tblGrid>
              <a:tr h="2109597">
                <a:tc>
                  <a:txBody>
                    <a:bodyPr/>
                    <a:lstStyle/>
                    <a:p>
                      <a:pPr marL="527685" marR="432434" indent="-88900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ид,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104139" marR="99695" indent="127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 город,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3510" marR="140970" indent="18415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(занятое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83820" indent="224154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7945" marR="62230" indent="-3175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ты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лы) подтв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рж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ющие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ы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при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оких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5">
                <a:tc>
                  <a:txBody>
                    <a:bodyPr/>
                    <a:lstStyle/>
                    <a:p>
                      <a:pPr marL="64769" marR="307975">
                        <a:lnSpc>
                          <a:spcPts val="138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838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13.12.2021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8660">
                <a:tc>
                  <a:txBody>
                    <a:bodyPr/>
                    <a:lstStyle/>
                    <a:p>
                      <a:pPr marL="64769" marR="307975">
                        <a:lnSpc>
                          <a:spcPts val="138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8001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13.12.2021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56157">
                <a:tc>
                  <a:txBody>
                    <a:bodyPr/>
                    <a:lstStyle/>
                    <a:p>
                      <a:pPr marL="64769" marR="307975">
                        <a:lnSpc>
                          <a:spcPct val="9590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9906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ѐ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Эль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13.12.2021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2879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Поб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13.12.2021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269238" y="1439213"/>
            <a:ext cx="5555615" cy="528320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12065" marR="5080" indent="635">
              <a:lnSpc>
                <a:spcPts val="1380"/>
              </a:lnSpc>
            </a:pP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зу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л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ь</a:t>
            </a:r>
            <a:r>
              <a:rPr dirty="0" sz="1200" spc="10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ы у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ия  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бу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ю</a:t>
            </a:r>
            <a:r>
              <a:rPr dirty="0" sz="1200" spc="-20" b="1">
                <a:solidFill>
                  <a:srgbClr val="30859B"/>
                </a:solidFill>
                <a:latin typeface="Times New Roman"/>
                <a:cs typeface="Times New Roman"/>
              </a:rPr>
              <a:t>щ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их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я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(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в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пи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нн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и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ков) в  конк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у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ах, 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мо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рах,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 конц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ах, 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внов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ниях и 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д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р. м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роп</a:t>
            </a:r>
            <a:r>
              <a:rPr dirty="0" sz="1200" spc="-10" b="1">
                <a:solidFill>
                  <a:srgbClr val="30859B"/>
                </a:solidFill>
                <a:latin typeface="Times New Roman"/>
                <a:cs typeface="Times New Roman"/>
              </a:rPr>
              <a:t>р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и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я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тиях по пр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дм</a:t>
            </a:r>
            <a:r>
              <a:rPr dirty="0" sz="1200" spc="-20" b="1">
                <a:solidFill>
                  <a:srgbClr val="30859B"/>
                </a:solidFill>
                <a:latin typeface="Times New Roman"/>
                <a:cs typeface="Times New Roman"/>
              </a:rPr>
              <a:t>е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у к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 в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 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ч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ной, 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к и в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 ди</a:t>
            </a:r>
            <a:r>
              <a:rPr dirty="0" sz="1200" spc="-5" b="1">
                <a:solidFill>
                  <a:srgbClr val="30859B"/>
                </a:solidFill>
                <a:latin typeface="Times New Roman"/>
                <a:cs typeface="Times New Roman"/>
              </a:rPr>
              <a:t>с</a:t>
            </a:r>
            <a:r>
              <a:rPr dirty="0" sz="1200" spc="5" b="1">
                <a:solidFill>
                  <a:srgbClr val="30859B"/>
                </a:solidFill>
                <a:latin typeface="Times New Roman"/>
                <a:cs typeface="Times New Roman"/>
              </a:rPr>
              <a:t>т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а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нци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нн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о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й </a:t>
            </a:r>
            <a:r>
              <a:rPr dirty="0" sz="1200" spc="-15" b="1">
                <a:solidFill>
                  <a:srgbClr val="30859B"/>
                </a:solidFill>
                <a:latin typeface="Times New Roman"/>
                <a:cs typeface="Times New Roman"/>
              </a:rPr>
              <a:t>ф</a:t>
            </a:r>
            <a:r>
              <a:rPr dirty="0" sz="1200" b="1">
                <a:solidFill>
                  <a:srgbClr val="30859B"/>
                </a:solidFill>
                <a:latin typeface="Times New Roman"/>
                <a:cs typeface="Times New Roman"/>
              </a:rPr>
              <a:t>орме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987221" y="718692"/>
          <a:ext cx="6222365" cy="541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04746"/>
                <a:gridCol w="1390142"/>
                <a:gridCol w="1303019"/>
                <a:gridCol w="942212"/>
                <a:gridCol w="771143"/>
              </a:tblGrid>
              <a:tr h="533653">
                <a:tc>
                  <a:txBody>
                    <a:bodyPr/>
                    <a:lstStyle/>
                    <a:p>
                      <a:pPr marL="64769" marR="738505">
                        <a:lnSpc>
                          <a:spcPct val="9590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ий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55181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(М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/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87221" y="2138425"/>
          <a:ext cx="6312535" cy="77647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1782"/>
                <a:gridCol w="1258824"/>
                <a:gridCol w="1440434"/>
                <a:gridCol w="901064"/>
                <a:gridCol w="989075"/>
              </a:tblGrid>
              <a:tr h="1583816">
                <a:tc>
                  <a:txBody>
                    <a:bodyPr/>
                    <a:lstStyle/>
                    <a:p>
                      <a:pPr marL="428625" marR="386715" indent="-36830">
                        <a:lnSpc>
                          <a:spcPts val="1380"/>
                        </a:lnSpc>
                      </a:pP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ид,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роприятия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88900" marR="86995" indent="1270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Уров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(обр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е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йон, город,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й, фед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льный,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нь)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3555" marR="103505" indent="-39497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нятое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marR="62230" indent="222885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78105" marR="70485" indent="635">
                        <a:lnSpc>
                          <a:spcPct val="959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нты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лы)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подтв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ржда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ющие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(при 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в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ыс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оких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тов)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6"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Я –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МАСТЕР”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9779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Плот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ло”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03.04.2021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057910">
                <a:tc>
                  <a:txBody>
                    <a:bodyPr/>
                    <a:lstStyle/>
                    <a:p>
                      <a:pPr marL="64769" marR="215265">
                        <a:lnSpc>
                          <a:spcPct val="9590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п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ол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ды 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ю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изобр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“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X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6065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З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доровье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цин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45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(Г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Ха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26.02.2021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5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2916">
                <a:tc>
                  <a:txBody>
                    <a:bodyPr/>
                    <a:lstStyle/>
                    <a:p>
                      <a:pPr marL="64769" marR="358140">
                        <a:lnSpc>
                          <a:spcPts val="138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3624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втомод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14541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Ф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3296">
                <a:tc>
                  <a:txBody>
                    <a:bodyPr/>
                    <a:lstStyle/>
                    <a:p>
                      <a:pPr marL="64769" marR="358140">
                        <a:lnSpc>
                          <a:spcPct val="9590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36245">
                        <a:lnSpc>
                          <a:spcPts val="1380"/>
                        </a:lnSpc>
                        <a:spcBef>
                          <a:spcPts val="35"/>
                        </a:spcBef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вто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201930">
                        <a:lnSpc>
                          <a:spcPct val="9590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ть РМВ»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07135">
                <a:tc>
                  <a:txBody>
                    <a:bodyPr/>
                    <a:lstStyle/>
                    <a:p>
                      <a:pPr marL="64769" marR="126364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ж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кон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по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нолог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21272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озид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 т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школь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ико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 marR="67945">
                        <a:lnSpc>
                          <a:spcPts val="1380"/>
                        </a:lnSpc>
                      </a:pP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жр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гион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Приз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82550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вооб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ботк</a:t>
                      </a:r>
                      <a:r>
                        <a:rPr dirty="0" sz="1200" spc="1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(С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ов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Да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нияр)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26.10.2021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Гр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34694">
                <a:tc>
                  <a:txBody>
                    <a:bodyPr/>
                    <a:lstStyle/>
                    <a:p>
                      <a:pPr marL="64769" marR="358140">
                        <a:lnSpc>
                          <a:spcPts val="1380"/>
                        </a:lnSpc>
                      </a:pP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4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льный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фе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тив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ль 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х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чес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кого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твор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тва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436245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ор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внов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ния по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про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йшим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ля</a:t>
                      </a:r>
                      <a:r>
                        <a:rPr dirty="0" sz="1200" spc="2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2865">
                        <a:lnSpc>
                          <a:spcPct val="100000"/>
                        </a:lnSpc>
                      </a:pPr>
                      <a:r>
                        <a:rPr dirty="0" sz="1200" spc="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ницип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ный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5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 marR="629920">
                        <a:lnSpc>
                          <a:spcPts val="138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то в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но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ин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ц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 marR="104139">
                        <a:lnSpc>
                          <a:spcPts val="1380"/>
                        </a:lnSpc>
                      </a:pP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Э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ктро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оторные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 spc="-25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1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од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dirty="0" sz="1200" spc="3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64769">
                        <a:lnSpc>
                          <a:spcPts val="1345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Фа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злы</a:t>
                      </a:r>
                      <a:r>
                        <a:rPr dirty="0" sz="1200" spc="-1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dirty="0" sz="1200" spc="5">
                          <a:latin typeface="Times New Roman"/>
                          <a:cs typeface="Times New Roman"/>
                        </a:rPr>
                        <a:t>Д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ни</a:t>
                      </a:r>
                      <a:r>
                        <a:rPr dirty="0" sz="1200" spc="-5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dirty="0" sz="1200">
                          <a:latin typeface="Times New Roman"/>
                          <a:cs typeface="Times New Roman"/>
                        </a:rPr>
                        <a:t>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15.05.2021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6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769">
                        <a:lnSpc>
                          <a:spcPct val="100000"/>
                        </a:lnSpc>
                      </a:pPr>
                      <a:r>
                        <a:rPr dirty="0" sz="1200">
                          <a:latin typeface="Times New Roman"/>
                          <a:cs typeface="Times New Roman"/>
                        </a:rPr>
                        <a:t>Диплом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7366">
                      <a:solidFill>
                        <a:srgbClr val="000000"/>
                      </a:solidFill>
                      <a:prstDash val="solid"/>
                    </a:lnL>
                    <a:lnR w="7365">
                      <a:solidFill>
                        <a:srgbClr val="000000"/>
                      </a:solidFill>
                      <a:prstDash val="solid"/>
                    </a:lnR>
                    <a:lnT w="7366">
                      <a:solidFill>
                        <a:srgbClr val="000000"/>
                      </a:solidFill>
                      <a:prstDash val="solid"/>
                    </a:lnT>
                    <a:lnB w="7366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Балалар иҗат үзәге</dc:creator>
  <dcterms:created xsi:type="dcterms:W3CDTF">2024-03-12T09:13:10Z</dcterms:created>
  <dcterms:modified xsi:type="dcterms:W3CDTF">2024-03-12T09:13:10Z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2024-03-12T00:00:00Z</vt:filetime>
  </property>
  <property fmtid="{D5CDD505-2E9C-101B-9397-08002B2CF9AE}" pid="3" name="LastSaved">
    <vt:filetime>2024-03-12T00:00:00Z</vt:filetime>
  </property>
</Properties>
</file>